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72" r:id="rId5"/>
    <p:sldId id="280" r:id="rId6"/>
    <p:sldId id="287" r:id="rId7"/>
    <p:sldId id="258" r:id="rId8"/>
    <p:sldId id="261" r:id="rId9"/>
    <p:sldId id="263" r:id="rId10"/>
    <p:sldId id="264" r:id="rId11"/>
    <p:sldId id="265" r:id="rId12"/>
    <p:sldId id="267" r:id="rId13"/>
    <p:sldId id="278" r:id="rId14"/>
    <p:sldId id="268" r:id="rId15"/>
    <p:sldId id="279" r:id="rId16"/>
    <p:sldId id="270" r:id="rId17"/>
    <p:sldId id="271" r:id="rId18"/>
    <p:sldId id="273" r:id="rId19"/>
    <p:sldId id="283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8000"/>
    <a:srgbClr val="CCFFCC"/>
    <a:srgbClr val="0000FF"/>
    <a:srgbClr val="FFFF99"/>
    <a:srgbClr val="CCFF99"/>
    <a:srgbClr val="FFFFCC"/>
    <a:srgbClr val="BEE739"/>
    <a:srgbClr val="FFFF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616" autoAdjust="0"/>
  </p:normalViewPr>
  <p:slideViewPr>
    <p:cSldViewPr>
      <p:cViewPr varScale="1">
        <p:scale>
          <a:sx n="112" d="100"/>
          <a:sy n="112" d="100"/>
        </p:scale>
        <p:origin x="-29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6D9EE1-02FB-4B45-83EB-C943DB00B81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C90FD9-FDAB-4C10-B94F-6C18490A5E46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400" b="1" dirty="0" smtClean="0">
              <a:solidFill>
                <a:srgbClr val="0000FF"/>
              </a:solidFill>
            </a:rPr>
            <a:t>Остроугольные</a:t>
          </a:r>
          <a:endParaRPr lang="ru-RU" sz="2400" b="1" dirty="0">
            <a:solidFill>
              <a:srgbClr val="0000FF"/>
            </a:solidFill>
          </a:endParaRPr>
        </a:p>
      </dgm:t>
    </dgm:pt>
    <dgm:pt modelId="{CE7FFD5C-CA74-4BF4-88B6-60A5BE8A4EA6}" type="parTrans" cxnId="{1CE29656-D59B-4018-9FE7-0E130C15088F}">
      <dgm:prSet/>
      <dgm:spPr/>
      <dgm:t>
        <a:bodyPr/>
        <a:lstStyle/>
        <a:p>
          <a:endParaRPr lang="ru-RU"/>
        </a:p>
      </dgm:t>
    </dgm:pt>
    <dgm:pt modelId="{3F516361-467D-43EC-85CC-B67500A0FF76}" type="sibTrans" cxnId="{1CE29656-D59B-4018-9FE7-0E130C15088F}">
      <dgm:prSet/>
      <dgm:spPr/>
      <dgm:t>
        <a:bodyPr/>
        <a:lstStyle/>
        <a:p>
          <a:endParaRPr lang="ru-RU"/>
        </a:p>
      </dgm:t>
    </dgm:pt>
    <dgm:pt modelId="{B01E924E-A83F-4761-94BD-DA5987FAA7CF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solidFill>
                <a:srgbClr val="0000FF"/>
              </a:solidFill>
            </a:rPr>
            <a:t>Тупоугольные</a:t>
          </a:r>
          <a:endParaRPr lang="ru-RU" b="1" dirty="0">
            <a:solidFill>
              <a:srgbClr val="0000FF"/>
            </a:solidFill>
          </a:endParaRPr>
        </a:p>
      </dgm:t>
    </dgm:pt>
    <dgm:pt modelId="{992A4E83-61C2-401D-9E6D-DEA87A30D3C5}" type="parTrans" cxnId="{4C35FAA9-C4DE-439C-A241-94EA0BA9918E}">
      <dgm:prSet/>
      <dgm:spPr/>
      <dgm:t>
        <a:bodyPr/>
        <a:lstStyle/>
        <a:p>
          <a:endParaRPr lang="ru-RU"/>
        </a:p>
      </dgm:t>
    </dgm:pt>
    <dgm:pt modelId="{10548C73-8729-4BDB-B760-0158A7ACA68B}" type="sibTrans" cxnId="{4C35FAA9-C4DE-439C-A241-94EA0BA9918E}">
      <dgm:prSet/>
      <dgm:spPr/>
      <dgm:t>
        <a:bodyPr/>
        <a:lstStyle/>
        <a:p>
          <a:endParaRPr lang="ru-RU"/>
        </a:p>
      </dgm:t>
    </dgm:pt>
    <dgm:pt modelId="{24F6E797-8E10-4CB6-B654-C26B58D08116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solidFill>
                <a:srgbClr val="0000FF"/>
              </a:solidFill>
            </a:rPr>
            <a:t>Прямоугольные</a:t>
          </a:r>
          <a:endParaRPr lang="ru-RU" b="1" dirty="0">
            <a:solidFill>
              <a:srgbClr val="0000FF"/>
            </a:solidFill>
          </a:endParaRPr>
        </a:p>
      </dgm:t>
    </dgm:pt>
    <dgm:pt modelId="{71F8027F-F179-4A88-B1A5-78F3A015E60E}" type="parTrans" cxnId="{22554D27-1665-4168-96D7-F63DD92BF834}">
      <dgm:prSet/>
      <dgm:spPr/>
      <dgm:t>
        <a:bodyPr/>
        <a:lstStyle/>
        <a:p>
          <a:endParaRPr lang="ru-RU"/>
        </a:p>
      </dgm:t>
    </dgm:pt>
    <dgm:pt modelId="{09E574AD-64CB-45A4-8E6D-772DB4E7C3BD}" type="sibTrans" cxnId="{22554D27-1665-4168-96D7-F63DD92BF834}">
      <dgm:prSet/>
      <dgm:spPr/>
      <dgm:t>
        <a:bodyPr/>
        <a:lstStyle/>
        <a:p>
          <a:endParaRPr lang="ru-RU"/>
        </a:p>
      </dgm:t>
    </dgm:pt>
    <dgm:pt modelId="{2B19275A-5C1E-4716-8A99-090945F10AE8}" type="pres">
      <dgm:prSet presAssocID="{346D9EE1-02FB-4B45-83EB-C943DB00B8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E5312F-67E4-40B8-BDCA-0D48CC0A735F}" type="pres">
      <dgm:prSet presAssocID="{346D9EE1-02FB-4B45-83EB-C943DB00B818}" presName="tSp" presStyleCnt="0"/>
      <dgm:spPr/>
    </dgm:pt>
    <dgm:pt modelId="{01136B5C-9169-4EFB-8BA3-9E022B95D63A}" type="pres">
      <dgm:prSet presAssocID="{346D9EE1-02FB-4B45-83EB-C943DB00B818}" presName="bSp" presStyleCnt="0"/>
      <dgm:spPr/>
    </dgm:pt>
    <dgm:pt modelId="{4047CC3F-C3D5-41DF-B142-2D26E894A1E6}" type="pres">
      <dgm:prSet presAssocID="{346D9EE1-02FB-4B45-83EB-C943DB00B818}" presName="process" presStyleCnt="0"/>
      <dgm:spPr/>
    </dgm:pt>
    <dgm:pt modelId="{BE7D3713-BD73-401A-949D-3374BDFF5BDB}" type="pres">
      <dgm:prSet presAssocID="{7AC90FD9-FDAB-4C10-B94F-6C18490A5E46}" presName="composite1" presStyleCnt="0"/>
      <dgm:spPr/>
    </dgm:pt>
    <dgm:pt modelId="{8B8019CD-73F1-4635-8660-7C8EF9AA58B0}" type="pres">
      <dgm:prSet presAssocID="{7AC90FD9-FDAB-4C10-B94F-6C18490A5E46}" presName="dummyNode1" presStyleLbl="node1" presStyleIdx="0" presStyleCnt="3"/>
      <dgm:spPr/>
    </dgm:pt>
    <dgm:pt modelId="{EF5EEE2B-6698-47AD-B085-697BFC7CB19F}" type="pres">
      <dgm:prSet presAssocID="{7AC90FD9-FDAB-4C10-B94F-6C18490A5E46}" presName="childNode1" presStyleLbl="bgAcc1" presStyleIdx="0" presStyleCnt="3" custScaleX="137510" custScaleY="243343" custLinFactNeighborX="6009" custLinFactNeighborY="10385">
        <dgm:presLayoutVars>
          <dgm:bulletEnabled val="1"/>
        </dgm:presLayoutVars>
      </dgm:prSet>
      <dgm:spPr>
        <a:ln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7419BA3F-2E48-43B6-A72D-E8F0A25D14B8}" type="pres">
      <dgm:prSet presAssocID="{7AC90FD9-FDAB-4C10-B94F-6C18490A5E46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3E5B2-A631-4445-8E5A-2F9AFCB489F2}" type="pres">
      <dgm:prSet presAssocID="{7AC90FD9-FDAB-4C10-B94F-6C18490A5E46}" presName="parentNode1" presStyleLbl="node1" presStyleIdx="0" presStyleCnt="3" custScaleX="154706" custScaleY="213841" custLinFactY="-200000" custLinFactNeighborX="-3700" custLinFactNeighborY="-2887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8E7CA-7CB7-4402-8460-D201088DDFFD}" type="pres">
      <dgm:prSet presAssocID="{7AC90FD9-FDAB-4C10-B94F-6C18490A5E46}" presName="connSite1" presStyleCnt="0"/>
      <dgm:spPr/>
    </dgm:pt>
    <dgm:pt modelId="{682513CE-53CE-46F6-901B-1043C2E4CE63}" type="pres">
      <dgm:prSet presAssocID="{3F516361-467D-43EC-85CC-B67500A0FF76}" presName="Name9" presStyleLbl="sibTrans2D1" presStyleIdx="0" presStyleCnt="2" custFlipVert="1" custFlipHor="1" custScaleX="1746" custScaleY="17490"/>
      <dgm:spPr/>
      <dgm:t>
        <a:bodyPr/>
        <a:lstStyle/>
        <a:p>
          <a:endParaRPr lang="ru-RU"/>
        </a:p>
      </dgm:t>
    </dgm:pt>
    <dgm:pt modelId="{FD1CC680-C48F-485A-8E2C-8E3A603A7626}" type="pres">
      <dgm:prSet presAssocID="{B01E924E-A83F-4761-94BD-DA5987FAA7CF}" presName="composite2" presStyleCnt="0"/>
      <dgm:spPr/>
    </dgm:pt>
    <dgm:pt modelId="{73F1A731-BF9D-45CD-82FC-A3627C1781C5}" type="pres">
      <dgm:prSet presAssocID="{B01E924E-A83F-4761-94BD-DA5987FAA7CF}" presName="dummyNode2" presStyleLbl="node1" presStyleIdx="0" presStyleCnt="3"/>
      <dgm:spPr/>
    </dgm:pt>
    <dgm:pt modelId="{9A543BAC-5C66-427A-BF43-042AD16917EE}" type="pres">
      <dgm:prSet presAssocID="{B01E924E-A83F-4761-94BD-DA5987FAA7CF}" presName="childNode2" presStyleLbl="bgAcc1" presStyleIdx="1" presStyleCnt="3" custScaleX="144131" custScaleY="245199" custLinFactNeighborX="-3505" custLinFactNeighborY="9926">
        <dgm:presLayoutVars>
          <dgm:bulletEnabled val="1"/>
        </dgm:presLayoutVars>
      </dgm:prSet>
      <dgm:spPr>
        <a:ln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A8CD77A9-2D07-4D28-8343-0FCC3C103D6D}" type="pres">
      <dgm:prSet presAssocID="{B01E924E-A83F-4761-94BD-DA5987FAA7C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D15E6-409D-452A-9D84-8D32D60969C7}" type="pres">
      <dgm:prSet presAssocID="{B01E924E-A83F-4761-94BD-DA5987FAA7CF}" presName="parentNode2" presStyleLbl="node1" presStyleIdx="1" presStyleCnt="3" custScaleX="148876" custScaleY="210121" custLinFactY="-100000" custLinFactNeighborX="-18962" custLinFactNeighborY="-1612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11FA6-4329-4ABB-AD5E-3B0FF27977C6}" type="pres">
      <dgm:prSet presAssocID="{B01E924E-A83F-4761-94BD-DA5987FAA7CF}" presName="connSite2" presStyleCnt="0"/>
      <dgm:spPr/>
    </dgm:pt>
    <dgm:pt modelId="{82D8BBE2-7321-4DBF-AC63-D547215F70A0}" type="pres">
      <dgm:prSet presAssocID="{10548C73-8729-4BDB-B760-0158A7ACA68B}" presName="Name18" presStyleLbl="sibTrans2D1" presStyleIdx="1" presStyleCnt="2" custFlipVert="1" custFlipHor="1" custScaleX="1713" custScaleY="7724" custLinFactNeighborX="76519" custLinFactNeighborY="-33919"/>
      <dgm:spPr/>
      <dgm:t>
        <a:bodyPr/>
        <a:lstStyle/>
        <a:p>
          <a:endParaRPr lang="ru-RU"/>
        </a:p>
      </dgm:t>
    </dgm:pt>
    <dgm:pt modelId="{3854B2B3-E148-49F7-948A-9B5F6BDCB264}" type="pres">
      <dgm:prSet presAssocID="{24F6E797-8E10-4CB6-B654-C26B58D08116}" presName="composite1" presStyleCnt="0"/>
      <dgm:spPr/>
    </dgm:pt>
    <dgm:pt modelId="{CCC7CDA9-F3FB-4FCE-A435-E82A2709F62B}" type="pres">
      <dgm:prSet presAssocID="{24F6E797-8E10-4CB6-B654-C26B58D08116}" presName="dummyNode1" presStyleLbl="node1" presStyleIdx="1" presStyleCnt="3"/>
      <dgm:spPr/>
    </dgm:pt>
    <dgm:pt modelId="{26984D4B-F917-490D-B811-0E91B5241A50}" type="pres">
      <dgm:prSet presAssocID="{24F6E797-8E10-4CB6-B654-C26B58D08116}" presName="childNode1" presStyleLbl="bgAcc1" presStyleIdx="2" presStyleCnt="3" custScaleX="148593" custScaleY="248323" custLinFactNeighborX="-2421" custLinFactNeighborY="9738">
        <dgm:presLayoutVars>
          <dgm:bulletEnabled val="1"/>
        </dgm:presLayoutVars>
      </dgm:prSet>
      <dgm:spPr>
        <a:ln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950A0791-3B36-4D60-98B6-7460A89698BF}" type="pres">
      <dgm:prSet presAssocID="{24F6E797-8E10-4CB6-B654-C26B58D0811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B3ABB-EC15-4252-BF1D-D5786D766C9C}" type="pres">
      <dgm:prSet presAssocID="{24F6E797-8E10-4CB6-B654-C26B58D08116}" presName="parentNode1" presStyleLbl="node1" presStyleIdx="2" presStyleCnt="3" custScaleX="153601" custScaleY="209440" custLinFactY="-200000" custLinFactNeighborX="-21694" custLinFactNeighborY="-2956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F86A6-F7B3-450D-AC9E-B91114C8D1F9}" type="pres">
      <dgm:prSet presAssocID="{24F6E797-8E10-4CB6-B654-C26B58D08116}" presName="connSite1" presStyleCnt="0"/>
      <dgm:spPr/>
    </dgm:pt>
  </dgm:ptLst>
  <dgm:cxnLst>
    <dgm:cxn modelId="{4C35FAA9-C4DE-439C-A241-94EA0BA9918E}" srcId="{346D9EE1-02FB-4B45-83EB-C943DB00B818}" destId="{B01E924E-A83F-4761-94BD-DA5987FAA7CF}" srcOrd="1" destOrd="0" parTransId="{992A4E83-61C2-401D-9E6D-DEA87A30D3C5}" sibTransId="{10548C73-8729-4BDB-B760-0158A7ACA68B}"/>
    <dgm:cxn modelId="{6291ABDC-D2F2-4DBC-A715-3B40037D4422}" type="presOf" srcId="{7AC90FD9-FDAB-4C10-B94F-6C18490A5E46}" destId="{C213E5B2-A631-4445-8E5A-2F9AFCB489F2}" srcOrd="0" destOrd="0" presId="urn:microsoft.com/office/officeart/2005/8/layout/hProcess4"/>
    <dgm:cxn modelId="{4B3DFFF3-6460-418E-BF02-BE2924463B21}" type="presOf" srcId="{10548C73-8729-4BDB-B760-0158A7ACA68B}" destId="{82D8BBE2-7321-4DBF-AC63-D547215F70A0}" srcOrd="0" destOrd="0" presId="urn:microsoft.com/office/officeart/2005/8/layout/hProcess4"/>
    <dgm:cxn modelId="{17D25C17-69B0-463C-90CE-C94C6BB83C41}" type="presOf" srcId="{3F516361-467D-43EC-85CC-B67500A0FF76}" destId="{682513CE-53CE-46F6-901B-1043C2E4CE63}" srcOrd="0" destOrd="0" presId="urn:microsoft.com/office/officeart/2005/8/layout/hProcess4"/>
    <dgm:cxn modelId="{9D3C6CE0-CD39-4F7E-90E3-588C62429F24}" type="presOf" srcId="{B01E924E-A83F-4761-94BD-DA5987FAA7CF}" destId="{8C3D15E6-409D-452A-9D84-8D32D60969C7}" srcOrd="0" destOrd="0" presId="urn:microsoft.com/office/officeart/2005/8/layout/hProcess4"/>
    <dgm:cxn modelId="{69CD1709-5E42-4763-A230-85F0049B26D2}" type="presOf" srcId="{24F6E797-8E10-4CB6-B654-C26B58D08116}" destId="{C46B3ABB-EC15-4252-BF1D-D5786D766C9C}" srcOrd="0" destOrd="0" presId="urn:microsoft.com/office/officeart/2005/8/layout/hProcess4"/>
    <dgm:cxn modelId="{C13B0947-B713-4CBB-BD46-8009BDB521D8}" type="presOf" srcId="{346D9EE1-02FB-4B45-83EB-C943DB00B818}" destId="{2B19275A-5C1E-4716-8A99-090945F10AE8}" srcOrd="0" destOrd="0" presId="urn:microsoft.com/office/officeart/2005/8/layout/hProcess4"/>
    <dgm:cxn modelId="{1CE29656-D59B-4018-9FE7-0E130C15088F}" srcId="{346D9EE1-02FB-4B45-83EB-C943DB00B818}" destId="{7AC90FD9-FDAB-4C10-B94F-6C18490A5E46}" srcOrd="0" destOrd="0" parTransId="{CE7FFD5C-CA74-4BF4-88B6-60A5BE8A4EA6}" sibTransId="{3F516361-467D-43EC-85CC-B67500A0FF76}"/>
    <dgm:cxn modelId="{22554D27-1665-4168-96D7-F63DD92BF834}" srcId="{346D9EE1-02FB-4B45-83EB-C943DB00B818}" destId="{24F6E797-8E10-4CB6-B654-C26B58D08116}" srcOrd="2" destOrd="0" parTransId="{71F8027F-F179-4A88-B1A5-78F3A015E60E}" sibTransId="{09E574AD-64CB-45A4-8E6D-772DB4E7C3BD}"/>
    <dgm:cxn modelId="{88DD3359-266F-45FD-B70D-C6D7CE157448}" type="presParOf" srcId="{2B19275A-5C1E-4716-8A99-090945F10AE8}" destId="{7AE5312F-67E4-40B8-BDCA-0D48CC0A735F}" srcOrd="0" destOrd="0" presId="urn:microsoft.com/office/officeart/2005/8/layout/hProcess4"/>
    <dgm:cxn modelId="{D770341A-0636-41B4-96FD-66CC1888135C}" type="presParOf" srcId="{2B19275A-5C1E-4716-8A99-090945F10AE8}" destId="{01136B5C-9169-4EFB-8BA3-9E022B95D63A}" srcOrd="1" destOrd="0" presId="urn:microsoft.com/office/officeart/2005/8/layout/hProcess4"/>
    <dgm:cxn modelId="{33A7CCAE-D514-4EC4-AE14-444CF1EC4991}" type="presParOf" srcId="{2B19275A-5C1E-4716-8A99-090945F10AE8}" destId="{4047CC3F-C3D5-41DF-B142-2D26E894A1E6}" srcOrd="2" destOrd="0" presId="urn:microsoft.com/office/officeart/2005/8/layout/hProcess4"/>
    <dgm:cxn modelId="{64AA97AD-0B6B-4B55-847A-431D68B3AD27}" type="presParOf" srcId="{4047CC3F-C3D5-41DF-B142-2D26E894A1E6}" destId="{BE7D3713-BD73-401A-949D-3374BDFF5BDB}" srcOrd="0" destOrd="0" presId="urn:microsoft.com/office/officeart/2005/8/layout/hProcess4"/>
    <dgm:cxn modelId="{1D486D46-6E73-4397-99AA-1B01E70CD464}" type="presParOf" srcId="{BE7D3713-BD73-401A-949D-3374BDFF5BDB}" destId="{8B8019CD-73F1-4635-8660-7C8EF9AA58B0}" srcOrd="0" destOrd="0" presId="urn:microsoft.com/office/officeart/2005/8/layout/hProcess4"/>
    <dgm:cxn modelId="{A2B70A7D-ECA0-42EA-B841-E6BA7E463526}" type="presParOf" srcId="{BE7D3713-BD73-401A-949D-3374BDFF5BDB}" destId="{EF5EEE2B-6698-47AD-B085-697BFC7CB19F}" srcOrd="1" destOrd="0" presId="urn:microsoft.com/office/officeart/2005/8/layout/hProcess4"/>
    <dgm:cxn modelId="{A21102C4-D31D-451D-A477-DFE010A87C92}" type="presParOf" srcId="{BE7D3713-BD73-401A-949D-3374BDFF5BDB}" destId="{7419BA3F-2E48-43B6-A72D-E8F0A25D14B8}" srcOrd="2" destOrd="0" presId="urn:microsoft.com/office/officeart/2005/8/layout/hProcess4"/>
    <dgm:cxn modelId="{8F89A276-DDD2-486E-B122-9D0310524D0D}" type="presParOf" srcId="{BE7D3713-BD73-401A-949D-3374BDFF5BDB}" destId="{C213E5B2-A631-4445-8E5A-2F9AFCB489F2}" srcOrd="3" destOrd="0" presId="urn:microsoft.com/office/officeart/2005/8/layout/hProcess4"/>
    <dgm:cxn modelId="{D3EFAE50-F456-4A81-AB82-C19051CA4AD5}" type="presParOf" srcId="{BE7D3713-BD73-401A-949D-3374BDFF5BDB}" destId="{4448E7CA-7CB7-4402-8460-D201088DDFFD}" srcOrd="4" destOrd="0" presId="urn:microsoft.com/office/officeart/2005/8/layout/hProcess4"/>
    <dgm:cxn modelId="{56EDFD3E-43E0-44CB-A630-E0682639B527}" type="presParOf" srcId="{4047CC3F-C3D5-41DF-B142-2D26E894A1E6}" destId="{682513CE-53CE-46F6-901B-1043C2E4CE63}" srcOrd="1" destOrd="0" presId="urn:microsoft.com/office/officeart/2005/8/layout/hProcess4"/>
    <dgm:cxn modelId="{1596FFCB-E695-42C1-8E59-262799DBC064}" type="presParOf" srcId="{4047CC3F-C3D5-41DF-B142-2D26E894A1E6}" destId="{FD1CC680-C48F-485A-8E2C-8E3A603A7626}" srcOrd="2" destOrd="0" presId="urn:microsoft.com/office/officeart/2005/8/layout/hProcess4"/>
    <dgm:cxn modelId="{D733FB31-8D8C-483E-8651-E6D767B9A35E}" type="presParOf" srcId="{FD1CC680-C48F-485A-8E2C-8E3A603A7626}" destId="{73F1A731-BF9D-45CD-82FC-A3627C1781C5}" srcOrd="0" destOrd="0" presId="urn:microsoft.com/office/officeart/2005/8/layout/hProcess4"/>
    <dgm:cxn modelId="{CDBFA27C-B751-466B-809C-A9C2169C9C82}" type="presParOf" srcId="{FD1CC680-C48F-485A-8E2C-8E3A603A7626}" destId="{9A543BAC-5C66-427A-BF43-042AD16917EE}" srcOrd="1" destOrd="0" presId="urn:microsoft.com/office/officeart/2005/8/layout/hProcess4"/>
    <dgm:cxn modelId="{0C21958E-7312-4C00-BD72-2D4A74A5E0EF}" type="presParOf" srcId="{FD1CC680-C48F-485A-8E2C-8E3A603A7626}" destId="{A8CD77A9-2D07-4D28-8343-0FCC3C103D6D}" srcOrd="2" destOrd="0" presId="urn:microsoft.com/office/officeart/2005/8/layout/hProcess4"/>
    <dgm:cxn modelId="{6E147B07-2875-4606-93BF-A14C7AC900C9}" type="presParOf" srcId="{FD1CC680-C48F-485A-8E2C-8E3A603A7626}" destId="{8C3D15E6-409D-452A-9D84-8D32D60969C7}" srcOrd="3" destOrd="0" presId="urn:microsoft.com/office/officeart/2005/8/layout/hProcess4"/>
    <dgm:cxn modelId="{07EA8B76-FB01-4AF3-B36C-F7B1F1B36901}" type="presParOf" srcId="{FD1CC680-C48F-485A-8E2C-8E3A603A7626}" destId="{B8611FA6-4329-4ABB-AD5E-3B0FF27977C6}" srcOrd="4" destOrd="0" presId="urn:microsoft.com/office/officeart/2005/8/layout/hProcess4"/>
    <dgm:cxn modelId="{7AC1ABC8-BD30-4EFC-B31A-8F0FEE06F8A0}" type="presParOf" srcId="{4047CC3F-C3D5-41DF-B142-2D26E894A1E6}" destId="{82D8BBE2-7321-4DBF-AC63-D547215F70A0}" srcOrd="3" destOrd="0" presId="urn:microsoft.com/office/officeart/2005/8/layout/hProcess4"/>
    <dgm:cxn modelId="{AF63EA28-2F19-46B0-B77B-84757BCDF89A}" type="presParOf" srcId="{4047CC3F-C3D5-41DF-B142-2D26E894A1E6}" destId="{3854B2B3-E148-49F7-948A-9B5F6BDCB264}" srcOrd="4" destOrd="0" presId="urn:microsoft.com/office/officeart/2005/8/layout/hProcess4"/>
    <dgm:cxn modelId="{BC34348D-265F-4668-A379-A02ED4F6CF62}" type="presParOf" srcId="{3854B2B3-E148-49F7-948A-9B5F6BDCB264}" destId="{CCC7CDA9-F3FB-4FCE-A435-E82A2709F62B}" srcOrd="0" destOrd="0" presId="urn:microsoft.com/office/officeart/2005/8/layout/hProcess4"/>
    <dgm:cxn modelId="{A237A9CE-7D17-4696-AA6B-634A6D375DEA}" type="presParOf" srcId="{3854B2B3-E148-49F7-948A-9B5F6BDCB264}" destId="{26984D4B-F917-490D-B811-0E91B5241A50}" srcOrd="1" destOrd="0" presId="urn:microsoft.com/office/officeart/2005/8/layout/hProcess4"/>
    <dgm:cxn modelId="{7D40CC95-83C7-4AFB-B084-252241F67CAA}" type="presParOf" srcId="{3854B2B3-E148-49F7-948A-9B5F6BDCB264}" destId="{950A0791-3B36-4D60-98B6-7460A89698BF}" srcOrd="2" destOrd="0" presId="urn:microsoft.com/office/officeart/2005/8/layout/hProcess4"/>
    <dgm:cxn modelId="{291D9A28-C391-4C8F-AFF1-26566EB25538}" type="presParOf" srcId="{3854B2B3-E148-49F7-948A-9B5F6BDCB264}" destId="{C46B3ABB-EC15-4252-BF1D-D5786D766C9C}" srcOrd="3" destOrd="0" presId="urn:microsoft.com/office/officeart/2005/8/layout/hProcess4"/>
    <dgm:cxn modelId="{1ECA48AA-C1A7-47FA-82B0-6302C64F3287}" type="presParOf" srcId="{3854B2B3-E148-49F7-948A-9B5F6BDCB264}" destId="{1BEF86A6-F7B3-450D-AC9E-B91114C8D1F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6D9EE1-02FB-4B45-83EB-C943DB00B81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C90FD9-FDAB-4C10-B94F-6C18490A5E46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400" b="1" dirty="0" smtClean="0">
              <a:solidFill>
                <a:srgbClr val="0000FF"/>
              </a:solidFill>
            </a:rPr>
            <a:t>разносторонние</a:t>
          </a:r>
          <a:endParaRPr lang="ru-RU" sz="2400" b="1" dirty="0">
            <a:solidFill>
              <a:srgbClr val="0000FF"/>
            </a:solidFill>
          </a:endParaRPr>
        </a:p>
      </dgm:t>
    </dgm:pt>
    <dgm:pt modelId="{CE7FFD5C-CA74-4BF4-88B6-60A5BE8A4EA6}" type="parTrans" cxnId="{1CE29656-D59B-4018-9FE7-0E130C15088F}">
      <dgm:prSet/>
      <dgm:spPr/>
      <dgm:t>
        <a:bodyPr/>
        <a:lstStyle/>
        <a:p>
          <a:endParaRPr lang="ru-RU"/>
        </a:p>
      </dgm:t>
    </dgm:pt>
    <dgm:pt modelId="{3F516361-467D-43EC-85CC-B67500A0FF76}" type="sibTrans" cxnId="{1CE29656-D59B-4018-9FE7-0E130C15088F}">
      <dgm:prSet/>
      <dgm:spPr/>
      <dgm:t>
        <a:bodyPr/>
        <a:lstStyle/>
        <a:p>
          <a:endParaRPr lang="ru-RU"/>
        </a:p>
      </dgm:t>
    </dgm:pt>
    <dgm:pt modelId="{B01E924E-A83F-4761-94BD-DA5987FAA7CF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solidFill>
                <a:srgbClr val="0000FF"/>
              </a:solidFill>
            </a:rPr>
            <a:t>равнобедренные</a:t>
          </a:r>
          <a:endParaRPr lang="ru-RU" b="1" dirty="0">
            <a:solidFill>
              <a:srgbClr val="0000FF"/>
            </a:solidFill>
          </a:endParaRPr>
        </a:p>
      </dgm:t>
    </dgm:pt>
    <dgm:pt modelId="{992A4E83-61C2-401D-9E6D-DEA87A30D3C5}" type="parTrans" cxnId="{4C35FAA9-C4DE-439C-A241-94EA0BA9918E}">
      <dgm:prSet/>
      <dgm:spPr/>
      <dgm:t>
        <a:bodyPr/>
        <a:lstStyle/>
        <a:p>
          <a:endParaRPr lang="ru-RU"/>
        </a:p>
      </dgm:t>
    </dgm:pt>
    <dgm:pt modelId="{10548C73-8729-4BDB-B760-0158A7ACA68B}" type="sibTrans" cxnId="{4C35FAA9-C4DE-439C-A241-94EA0BA9918E}">
      <dgm:prSet/>
      <dgm:spPr/>
      <dgm:t>
        <a:bodyPr/>
        <a:lstStyle/>
        <a:p>
          <a:endParaRPr lang="ru-RU"/>
        </a:p>
      </dgm:t>
    </dgm:pt>
    <dgm:pt modelId="{24F6E797-8E10-4CB6-B654-C26B58D08116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solidFill>
                <a:srgbClr val="0000FF"/>
              </a:solidFill>
            </a:rPr>
            <a:t>равносторонние</a:t>
          </a:r>
          <a:endParaRPr lang="ru-RU" b="1" dirty="0">
            <a:solidFill>
              <a:srgbClr val="0000FF"/>
            </a:solidFill>
          </a:endParaRPr>
        </a:p>
      </dgm:t>
    </dgm:pt>
    <dgm:pt modelId="{71F8027F-F179-4A88-B1A5-78F3A015E60E}" type="parTrans" cxnId="{22554D27-1665-4168-96D7-F63DD92BF834}">
      <dgm:prSet/>
      <dgm:spPr/>
      <dgm:t>
        <a:bodyPr/>
        <a:lstStyle/>
        <a:p>
          <a:endParaRPr lang="ru-RU"/>
        </a:p>
      </dgm:t>
    </dgm:pt>
    <dgm:pt modelId="{09E574AD-64CB-45A4-8E6D-772DB4E7C3BD}" type="sibTrans" cxnId="{22554D27-1665-4168-96D7-F63DD92BF834}">
      <dgm:prSet/>
      <dgm:spPr/>
      <dgm:t>
        <a:bodyPr/>
        <a:lstStyle/>
        <a:p>
          <a:endParaRPr lang="ru-RU"/>
        </a:p>
      </dgm:t>
    </dgm:pt>
    <dgm:pt modelId="{2B19275A-5C1E-4716-8A99-090945F10AE8}" type="pres">
      <dgm:prSet presAssocID="{346D9EE1-02FB-4B45-83EB-C943DB00B8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E5312F-67E4-40B8-BDCA-0D48CC0A735F}" type="pres">
      <dgm:prSet presAssocID="{346D9EE1-02FB-4B45-83EB-C943DB00B818}" presName="tSp" presStyleCnt="0"/>
      <dgm:spPr/>
    </dgm:pt>
    <dgm:pt modelId="{01136B5C-9169-4EFB-8BA3-9E022B95D63A}" type="pres">
      <dgm:prSet presAssocID="{346D9EE1-02FB-4B45-83EB-C943DB00B818}" presName="bSp" presStyleCnt="0"/>
      <dgm:spPr/>
    </dgm:pt>
    <dgm:pt modelId="{4047CC3F-C3D5-41DF-B142-2D26E894A1E6}" type="pres">
      <dgm:prSet presAssocID="{346D9EE1-02FB-4B45-83EB-C943DB00B818}" presName="process" presStyleCnt="0"/>
      <dgm:spPr/>
    </dgm:pt>
    <dgm:pt modelId="{BE7D3713-BD73-401A-949D-3374BDFF5BDB}" type="pres">
      <dgm:prSet presAssocID="{7AC90FD9-FDAB-4C10-B94F-6C18490A5E46}" presName="composite1" presStyleCnt="0"/>
      <dgm:spPr/>
    </dgm:pt>
    <dgm:pt modelId="{8B8019CD-73F1-4635-8660-7C8EF9AA58B0}" type="pres">
      <dgm:prSet presAssocID="{7AC90FD9-FDAB-4C10-B94F-6C18490A5E46}" presName="dummyNode1" presStyleLbl="node1" presStyleIdx="0" presStyleCnt="3"/>
      <dgm:spPr/>
    </dgm:pt>
    <dgm:pt modelId="{EF5EEE2B-6698-47AD-B085-697BFC7CB19F}" type="pres">
      <dgm:prSet presAssocID="{7AC90FD9-FDAB-4C10-B94F-6C18490A5E46}" presName="childNode1" presStyleLbl="bgAcc1" presStyleIdx="0" presStyleCnt="3" custScaleX="137510" custScaleY="243343" custLinFactNeighborX="6009" custLinFactNeighborY="10385">
        <dgm:presLayoutVars>
          <dgm:bulletEnabled val="1"/>
        </dgm:presLayoutVars>
      </dgm:prSet>
      <dgm:spPr>
        <a:ln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7419BA3F-2E48-43B6-A72D-E8F0A25D14B8}" type="pres">
      <dgm:prSet presAssocID="{7AC90FD9-FDAB-4C10-B94F-6C18490A5E46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3E5B2-A631-4445-8E5A-2F9AFCB489F2}" type="pres">
      <dgm:prSet presAssocID="{7AC90FD9-FDAB-4C10-B94F-6C18490A5E46}" presName="parentNode1" presStyleLbl="node1" presStyleIdx="0" presStyleCnt="3" custScaleX="170447" custScaleY="213841" custLinFactY="-200000" custLinFactNeighborX="-3700" custLinFactNeighborY="-2887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8E7CA-7CB7-4402-8460-D201088DDFFD}" type="pres">
      <dgm:prSet presAssocID="{7AC90FD9-FDAB-4C10-B94F-6C18490A5E46}" presName="connSite1" presStyleCnt="0"/>
      <dgm:spPr/>
    </dgm:pt>
    <dgm:pt modelId="{682513CE-53CE-46F6-901B-1043C2E4CE63}" type="pres">
      <dgm:prSet presAssocID="{3F516361-467D-43EC-85CC-B67500A0FF76}" presName="Name9" presStyleLbl="sibTrans2D1" presStyleIdx="0" presStyleCnt="2" custFlipVert="1" custFlipHor="1" custScaleX="1746" custScaleY="17490"/>
      <dgm:spPr/>
      <dgm:t>
        <a:bodyPr/>
        <a:lstStyle/>
        <a:p>
          <a:endParaRPr lang="ru-RU"/>
        </a:p>
      </dgm:t>
    </dgm:pt>
    <dgm:pt modelId="{FD1CC680-C48F-485A-8E2C-8E3A603A7626}" type="pres">
      <dgm:prSet presAssocID="{B01E924E-A83F-4761-94BD-DA5987FAA7CF}" presName="composite2" presStyleCnt="0"/>
      <dgm:spPr/>
    </dgm:pt>
    <dgm:pt modelId="{73F1A731-BF9D-45CD-82FC-A3627C1781C5}" type="pres">
      <dgm:prSet presAssocID="{B01E924E-A83F-4761-94BD-DA5987FAA7CF}" presName="dummyNode2" presStyleLbl="node1" presStyleIdx="0" presStyleCnt="3"/>
      <dgm:spPr/>
    </dgm:pt>
    <dgm:pt modelId="{9A543BAC-5C66-427A-BF43-042AD16917EE}" type="pres">
      <dgm:prSet presAssocID="{B01E924E-A83F-4761-94BD-DA5987FAA7CF}" presName="childNode2" presStyleLbl="bgAcc1" presStyleIdx="1" presStyleCnt="3" custScaleX="144131" custScaleY="245199" custLinFactNeighborX="-5328" custLinFactNeighborY="18358">
        <dgm:presLayoutVars>
          <dgm:bulletEnabled val="1"/>
        </dgm:presLayoutVars>
      </dgm:prSet>
      <dgm:spPr>
        <a:ln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A8CD77A9-2D07-4D28-8343-0FCC3C103D6D}" type="pres">
      <dgm:prSet presAssocID="{B01E924E-A83F-4761-94BD-DA5987FAA7C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D15E6-409D-452A-9D84-8D32D60969C7}" type="pres">
      <dgm:prSet presAssocID="{B01E924E-A83F-4761-94BD-DA5987FAA7CF}" presName="parentNode2" presStyleLbl="node1" presStyleIdx="1" presStyleCnt="3" custScaleX="179205" custScaleY="210121" custLinFactY="-100000" custLinFactNeighborX="-18962" custLinFactNeighborY="-1612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11FA6-4329-4ABB-AD5E-3B0FF27977C6}" type="pres">
      <dgm:prSet presAssocID="{B01E924E-A83F-4761-94BD-DA5987FAA7CF}" presName="connSite2" presStyleCnt="0"/>
      <dgm:spPr/>
    </dgm:pt>
    <dgm:pt modelId="{82D8BBE2-7321-4DBF-AC63-D547215F70A0}" type="pres">
      <dgm:prSet presAssocID="{10548C73-8729-4BDB-B760-0158A7ACA68B}" presName="Name18" presStyleLbl="sibTrans2D1" presStyleIdx="1" presStyleCnt="2" custAng="13296826" custFlipVert="1" custFlipHor="1" custScaleX="2946" custScaleY="11841" custLinFactNeighborX="29588" custLinFactNeighborY="90082"/>
      <dgm:spPr/>
      <dgm:t>
        <a:bodyPr/>
        <a:lstStyle/>
        <a:p>
          <a:endParaRPr lang="ru-RU"/>
        </a:p>
      </dgm:t>
    </dgm:pt>
    <dgm:pt modelId="{3854B2B3-E148-49F7-948A-9B5F6BDCB264}" type="pres">
      <dgm:prSet presAssocID="{24F6E797-8E10-4CB6-B654-C26B58D08116}" presName="composite1" presStyleCnt="0"/>
      <dgm:spPr/>
    </dgm:pt>
    <dgm:pt modelId="{CCC7CDA9-F3FB-4FCE-A435-E82A2709F62B}" type="pres">
      <dgm:prSet presAssocID="{24F6E797-8E10-4CB6-B654-C26B58D08116}" presName="dummyNode1" presStyleLbl="node1" presStyleIdx="1" presStyleCnt="3"/>
      <dgm:spPr/>
    </dgm:pt>
    <dgm:pt modelId="{26984D4B-F917-490D-B811-0E91B5241A50}" type="pres">
      <dgm:prSet presAssocID="{24F6E797-8E10-4CB6-B654-C26B58D08116}" presName="childNode1" presStyleLbl="bgAcc1" presStyleIdx="2" presStyleCnt="3" custScaleX="148593" custScaleY="248323" custLinFactNeighborX="-2421" custLinFactNeighborY="9738">
        <dgm:presLayoutVars>
          <dgm:bulletEnabled val="1"/>
        </dgm:presLayoutVars>
      </dgm:prSet>
      <dgm:spPr>
        <a:ln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950A0791-3B36-4D60-98B6-7460A89698BF}" type="pres">
      <dgm:prSet presAssocID="{24F6E797-8E10-4CB6-B654-C26B58D0811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B3ABB-EC15-4252-BF1D-D5786D766C9C}" type="pres">
      <dgm:prSet presAssocID="{24F6E797-8E10-4CB6-B654-C26B58D08116}" presName="parentNode1" presStyleLbl="node1" presStyleIdx="2" presStyleCnt="3" custScaleX="153601" custScaleY="209440" custLinFactY="-200000" custLinFactNeighborX="-21694" custLinFactNeighborY="-2956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F86A6-F7B3-450D-AC9E-B91114C8D1F9}" type="pres">
      <dgm:prSet presAssocID="{24F6E797-8E10-4CB6-B654-C26B58D08116}" presName="connSite1" presStyleCnt="0"/>
      <dgm:spPr/>
    </dgm:pt>
  </dgm:ptLst>
  <dgm:cxnLst>
    <dgm:cxn modelId="{984E1FC0-322C-4B60-912D-182DEBB70F05}" type="presOf" srcId="{B01E924E-A83F-4761-94BD-DA5987FAA7CF}" destId="{8C3D15E6-409D-452A-9D84-8D32D60969C7}" srcOrd="0" destOrd="0" presId="urn:microsoft.com/office/officeart/2005/8/layout/hProcess4"/>
    <dgm:cxn modelId="{4C35FAA9-C4DE-439C-A241-94EA0BA9918E}" srcId="{346D9EE1-02FB-4B45-83EB-C943DB00B818}" destId="{B01E924E-A83F-4761-94BD-DA5987FAA7CF}" srcOrd="1" destOrd="0" parTransId="{992A4E83-61C2-401D-9E6D-DEA87A30D3C5}" sibTransId="{10548C73-8729-4BDB-B760-0158A7ACA68B}"/>
    <dgm:cxn modelId="{6C50C350-FC1B-4793-81D4-A4564AAF2CAB}" type="presOf" srcId="{3F516361-467D-43EC-85CC-B67500A0FF76}" destId="{682513CE-53CE-46F6-901B-1043C2E4CE63}" srcOrd="0" destOrd="0" presId="urn:microsoft.com/office/officeart/2005/8/layout/hProcess4"/>
    <dgm:cxn modelId="{ACF81053-93C6-4DA4-806A-41C9BB927D98}" type="presOf" srcId="{7AC90FD9-FDAB-4C10-B94F-6C18490A5E46}" destId="{C213E5B2-A631-4445-8E5A-2F9AFCB489F2}" srcOrd="0" destOrd="0" presId="urn:microsoft.com/office/officeart/2005/8/layout/hProcess4"/>
    <dgm:cxn modelId="{9F0AF870-7E67-4951-A299-2D5DA1568464}" type="presOf" srcId="{24F6E797-8E10-4CB6-B654-C26B58D08116}" destId="{C46B3ABB-EC15-4252-BF1D-D5786D766C9C}" srcOrd="0" destOrd="0" presId="urn:microsoft.com/office/officeart/2005/8/layout/hProcess4"/>
    <dgm:cxn modelId="{68D61758-54FA-4D9C-8004-1EFD1EF999AE}" type="presOf" srcId="{10548C73-8729-4BDB-B760-0158A7ACA68B}" destId="{82D8BBE2-7321-4DBF-AC63-D547215F70A0}" srcOrd="0" destOrd="0" presId="urn:microsoft.com/office/officeart/2005/8/layout/hProcess4"/>
    <dgm:cxn modelId="{C376BC78-A154-4B33-8646-62ADDD7940E4}" type="presOf" srcId="{346D9EE1-02FB-4B45-83EB-C943DB00B818}" destId="{2B19275A-5C1E-4716-8A99-090945F10AE8}" srcOrd="0" destOrd="0" presId="urn:microsoft.com/office/officeart/2005/8/layout/hProcess4"/>
    <dgm:cxn modelId="{1CE29656-D59B-4018-9FE7-0E130C15088F}" srcId="{346D9EE1-02FB-4B45-83EB-C943DB00B818}" destId="{7AC90FD9-FDAB-4C10-B94F-6C18490A5E46}" srcOrd="0" destOrd="0" parTransId="{CE7FFD5C-CA74-4BF4-88B6-60A5BE8A4EA6}" sibTransId="{3F516361-467D-43EC-85CC-B67500A0FF76}"/>
    <dgm:cxn modelId="{22554D27-1665-4168-96D7-F63DD92BF834}" srcId="{346D9EE1-02FB-4B45-83EB-C943DB00B818}" destId="{24F6E797-8E10-4CB6-B654-C26B58D08116}" srcOrd="2" destOrd="0" parTransId="{71F8027F-F179-4A88-B1A5-78F3A015E60E}" sibTransId="{09E574AD-64CB-45A4-8E6D-772DB4E7C3BD}"/>
    <dgm:cxn modelId="{C443CB98-80D4-4C6F-A51A-0C4886F64FCE}" type="presParOf" srcId="{2B19275A-5C1E-4716-8A99-090945F10AE8}" destId="{7AE5312F-67E4-40B8-BDCA-0D48CC0A735F}" srcOrd="0" destOrd="0" presId="urn:microsoft.com/office/officeart/2005/8/layout/hProcess4"/>
    <dgm:cxn modelId="{DF735BF2-A532-4EF5-A3FE-06F4B732243C}" type="presParOf" srcId="{2B19275A-5C1E-4716-8A99-090945F10AE8}" destId="{01136B5C-9169-4EFB-8BA3-9E022B95D63A}" srcOrd="1" destOrd="0" presId="urn:microsoft.com/office/officeart/2005/8/layout/hProcess4"/>
    <dgm:cxn modelId="{3C1D22CF-12D8-422D-835E-B1CFF4D55031}" type="presParOf" srcId="{2B19275A-5C1E-4716-8A99-090945F10AE8}" destId="{4047CC3F-C3D5-41DF-B142-2D26E894A1E6}" srcOrd="2" destOrd="0" presId="urn:microsoft.com/office/officeart/2005/8/layout/hProcess4"/>
    <dgm:cxn modelId="{21844D36-B756-4D45-9776-622FFFA5DE12}" type="presParOf" srcId="{4047CC3F-C3D5-41DF-B142-2D26E894A1E6}" destId="{BE7D3713-BD73-401A-949D-3374BDFF5BDB}" srcOrd="0" destOrd="0" presId="urn:microsoft.com/office/officeart/2005/8/layout/hProcess4"/>
    <dgm:cxn modelId="{0F1C248D-C3C8-4640-9C1E-B5EE099875E1}" type="presParOf" srcId="{BE7D3713-BD73-401A-949D-3374BDFF5BDB}" destId="{8B8019CD-73F1-4635-8660-7C8EF9AA58B0}" srcOrd="0" destOrd="0" presId="urn:microsoft.com/office/officeart/2005/8/layout/hProcess4"/>
    <dgm:cxn modelId="{635BF26D-714F-4E7F-A7FE-3627EBA40EA4}" type="presParOf" srcId="{BE7D3713-BD73-401A-949D-3374BDFF5BDB}" destId="{EF5EEE2B-6698-47AD-B085-697BFC7CB19F}" srcOrd="1" destOrd="0" presId="urn:microsoft.com/office/officeart/2005/8/layout/hProcess4"/>
    <dgm:cxn modelId="{86DCD985-B17E-4346-9B31-E82BFE5B498C}" type="presParOf" srcId="{BE7D3713-BD73-401A-949D-3374BDFF5BDB}" destId="{7419BA3F-2E48-43B6-A72D-E8F0A25D14B8}" srcOrd="2" destOrd="0" presId="urn:microsoft.com/office/officeart/2005/8/layout/hProcess4"/>
    <dgm:cxn modelId="{D222C47C-62AF-4B33-9C43-E52DC5A964F0}" type="presParOf" srcId="{BE7D3713-BD73-401A-949D-3374BDFF5BDB}" destId="{C213E5B2-A631-4445-8E5A-2F9AFCB489F2}" srcOrd="3" destOrd="0" presId="urn:microsoft.com/office/officeart/2005/8/layout/hProcess4"/>
    <dgm:cxn modelId="{BB35DB21-6257-4F32-988D-1BE87E217984}" type="presParOf" srcId="{BE7D3713-BD73-401A-949D-3374BDFF5BDB}" destId="{4448E7CA-7CB7-4402-8460-D201088DDFFD}" srcOrd="4" destOrd="0" presId="urn:microsoft.com/office/officeart/2005/8/layout/hProcess4"/>
    <dgm:cxn modelId="{EDB6B640-1579-415B-9C31-8E0C24ECD5FF}" type="presParOf" srcId="{4047CC3F-C3D5-41DF-B142-2D26E894A1E6}" destId="{682513CE-53CE-46F6-901B-1043C2E4CE63}" srcOrd="1" destOrd="0" presId="urn:microsoft.com/office/officeart/2005/8/layout/hProcess4"/>
    <dgm:cxn modelId="{D01640F0-A392-45A7-9E68-6A0E0D1F10C8}" type="presParOf" srcId="{4047CC3F-C3D5-41DF-B142-2D26E894A1E6}" destId="{FD1CC680-C48F-485A-8E2C-8E3A603A7626}" srcOrd="2" destOrd="0" presId="urn:microsoft.com/office/officeart/2005/8/layout/hProcess4"/>
    <dgm:cxn modelId="{EF563AFE-DEE1-4466-A85B-CB109C5A70E3}" type="presParOf" srcId="{FD1CC680-C48F-485A-8E2C-8E3A603A7626}" destId="{73F1A731-BF9D-45CD-82FC-A3627C1781C5}" srcOrd="0" destOrd="0" presId="urn:microsoft.com/office/officeart/2005/8/layout/hProcess4"/>
    <dgm:cxn modelId="{278D3D77-0C6E-47ED-A382-05CA29401567}" type="presParOf" srcId="{FD1CC680-C48F-485A-8E2C-8E3A603A7626}" destId="{9A543BAC-5C66-427A-BF43-042AD16917EE}" srcOrd="1" destOrd="0" presId="urn:microsoft.com/office/officeart/2005/8/layout/hProcess4"/>
    <dgm:cxn modelId="{3714893F-C9F0-4E6E-89A9-09B1C82BA2A9}" type="presParOf" srcId="{FD1CC680-C48F-485A-8E2C-8E3A603A7626}" destId="{A8CD77A9-2D07-4D28-8343-0FCC3C103D6D}" srcOrd="2" destOrd="0" presId="urn:microsoft.com/office/officeart/2005/8/layout/hProcess4"/>
    <dgm:cxn modelId="{E64D85D4-9F59-4816-8F12-2C633E2E0B8E}" type="presParOf" srcId="{FD1CC680-C48F-485A-8E2C-8E3A603A7626}" destId="{8C3D15E6-409D-452A-9D84-8D32D60969C7}" srcOrd="3" destOrd="0" presId="urn:microsoft.com/office/officeart/2005/8/layout/hProcess4"/>
    <dgm:cxn modelId="{406FCD46-AC40-4925-8D5E-63A3C3D5975C}" type="presParOf" srcId="{FD1CC680-C48F-485A-8E2C-8E3A603A7626}" destId="{B8611FA6-4329-4ABB-AD5E-3B0FF27977C6}" srcOrd="4" destOrd="0" presId="urn:microsoft.com/office/officeart/2005/8/layout/hProcess4"/>
    <dgm:cxn modelId="{61C2ACD0-A8A4-49C5-8696-D7126F4587EA}" type="presParOf" srcId="{4047CC3F-C3D5-41DF-B142-2D26E894A1E6}" destId="{82D8BBE2-7321-4DBF-AC63-D547215F70A0}" srcOrd="3" destOrd="0" presId="urn:microsoft.com/office/officeart/2005/8/layout/hProcess4"/>
    <dgm:cxn modelId="{8F3167CE-F0E9-460B-B17C-E0970E3DBB85}" type="presParOf" srcId="{4047CC3F-C3D5-41DF-B142-2D26E894A1E6}" destId="{3854B2B3-E148-49F7-948A-9B5F6BDCB264}" srcOrd="4" destOrd="0" presId="urn:microsoft.com/office/officeart/2005/8/layout/hProcess4"/>
    <dgm:cxn modelId="{F89D379A-80D7-4A45-AD14-551E2EF85F1A}" type="presParOf" srcId="{3854B2B3-E148-49F7-948A-9B5F6BDCB264}" destId="{CCC7CDA9-F3FB-4FCE-A435-E82A2709F62B}" srcOrd="0" destOrd="0" presId="urn:microsoft.com/office/officeart/2005/8/layout/hProcess4"/>
    <dgm:cxn modelId="{959D9E82-4BB1-4D80-AB86-44BE30B52F2D}" type="presParOf" srcId="{3854B2B3-E148-49F7-948A-9B5F6BDCB264}" destId="{26984D4B-F917-490D-B811-0E91B5241A50}" srcOrd="1" destOrd="0" presId="urn:microsoft.com/office/officeart/2005/8/layout/hProcess4"/>
    <dgm:cxn modelId="{E356B23D-AE49-4562-B945-15EECD10C849}" type="presParOf" srcId="{3854B2B3-E148-49F7-948A-9B5F6BDCB264}" destId="{950A0791-3B36-4D60-98B6-7460A89698BF}" srcOrd="2" destOrd="0" presId="urn:microsoft.com/office/officeart/2005/8/layout/hProcess4"/>
    <dgm:cxn modelId="{450FF0F9-2D74-41BA-B19D-C5832370F593}" type="presParOf" srcId="{3854B2B3-E148-49F7-948A-9B5F6BDCB264}" destId="{C46B3ABB-EC15-4252-BF1D-D5786D766C9C}" srcOrd="3" destOrd="0" presId="urn:microsoft.com/office/officeart/2005/8/layout/hProcess4"/>
    <dgm:cxn modelId="{BA31B750-0737-4B3B-A670-0B8E26B9BA76}" type="presParOf" srcId="{3854B2B3-E148-49F7-948A-9B5F6BDCB264}" destId="{1BEF86A6-F7B3-450D-AC9E-B91114C8D1F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E52A13-702C-4684-AC04-1D40009CA87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B703CA-1DDB-4541-B919-AAC0B05337E2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2400" b="1" dirty="0" smtClean="0">
              <a:solidFill>
                <a:srgbClr val="0000FF"/>
              </a:solidFill>
            </a:rPr>
            <a:t>Равнобедренный треугольник</a:t>
          </a:r>
          <a:endParaRPr lang="ru-RU" sz="2400" b="1" dirty="0">
            <a:solidFill>
              <a:srgbClr val="0000FF"/>
            </a:solidFill>
          </a:endParaRPr>
        </a:p>
      </dgm:t>
    </dgm:pt>
    <dgm:pt modelId="{27C07932-1578-4F9A-87BA-B9FB28AEB96D}" type="parTrans" cxnId="{21D00810-A654-4560-8F1D-BDD9C0E7E0B9}">
      <dgm:prSet/>
      <dgm:spPr/>
      <dgm:t>
        <a:bodyPr/>
        <a:lstStyle/>
        <a:p>
          <a:endParaRPr lang="ru-RU"/>
        </a:p>
      </dgm:t>
    </dgm:pt>
    <dgm:pt modelId="{B74F9582-0CC6-47F4-9AC0-4A7CD521919E}" type="sibTrans" cxnId="{21D00810-A654-4560-8F1D-BDD9C0E7E0B9}">
      <dgm:prSet/>
      <dgm:spPr/>
      <dgm:t>
        <a:bodyPr/>
        <a:lstStyle/>
        <a:p>
          <a:endParaRPr lang="ru-RU"/>
        </a:p>
      </dgm:t>
    </dgm:pt>
    <dgm:pt modelId="{1EEEBD5E-2C69-47A4-9D7E-EF4D35CBFE6F}">
      <dgm:prSet phldrT="[Текст]" custT="1"/>
      <dgm:spPr>
        <a:solidFill>
          <a:srgbClr val="CC66FF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3300"/>
              </a:solidFill>
            </a:rPr>
            <a:t>тупоугольный</a:t>
          </a:r>
          <a:endParaRPr lang="ru-RU" sz="2400" b="1" dirty="0">
            <a:solidFill>
              <a:srgbClr val="003300"/>
            </a:solidFill>
          </a:endParaRPr>
        </a:p>
      </dgm:t>
    </dgm:pt>
    <dgm:pt modelId="{D1ED23B7-36BE-4EC2-913B-12B74D7F8302}" type="parTrans" cxnId="{73E08079-AE3C-4656-9DDE-AAC3716F0FF0}">
      <dgm:prSet/>
      <dgm:spPr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ECD2E9A1-BB59-48E1-84E7-F7702E286DFA}" type="sibTrans" cxnId="{73E08079-AE3C-4656-9DDE-AAC3716F0FF0}">
      <dgm:prSet/>
      <dgm:spPr/>
      <dgm:t>
        <a:bodyPr/>
        <a:lstStyle/>
        <a:p>
          <a:endParaRPr lang="ru-RU"/>
        </a:p>
      </dgm:t>
    </dgm:pt>
    <dgm:pt modelId="{02B78B1F-252E-4695-8E66-16B898379ED1}">
      <dgm:prSet phldrT="[Текст]" custT="1"/>
      <dgm:spPr>
        <a:solidFill>
          <a:srgbClr val="00FFCC">
            <a:alpha val="90000"/>
          </a:srgbClr>
        </a:solidFill>
        <a:ln>
          <a:solidFill>
            <a:srgbClr val="00B050"/>
          </a:solidFill>
        </a:ln>
      </dgm:spPr>
      <dgm:t>
        <a:bodyPr/>
        <a:lstStyle/>
        <a:p>
          <a:endParaRPr lang="ru-RU" sz="1300" dirty="0" smtClean="0"/>
        </a:p>
        <a:p>
          <a:r>
            <a:rPr lang="ru-RU" sz="2400" b="1" dirty="0" smtClean="0">
              <a:solidFill>
                <a:srgbClr val="003300"/>
              </a:solidFill>
            </a:rPr>
            <a:t>Остроугольный</a:t>
          </a:r>
        </a:p>
        <a:p>
          <a:endParaRPr lang="ru-RU" sz="1300" dirty="0"/>
        </a:p>
      </dgm:t>
    </dgm:pt>
    <dgm:pt modelId="{3A60DABC-6F37-485A-80DE-A66FC9C3FB77}" type="sibTrans" cxnId="{EB37AAC3-F714-4387-A636-CE9F775C5AF6}">
      <dgm:prSet/>
      <dgm:spPr/>
      <dgm:t>
        <a:bodyPr/>
        <a:lstStyle/>
        <a:p>
          <a:endParaRPr lang="ru-RU"/>
        </a:p>
      </dgm:t>
    </dgm:pt>
    <dgm:pt modelId="{4CC94984-9295-417B-A984-E7FB29C4B154}" type="parTrans" cxnId="{EB37AAC3-F714-4387-A636-CE9F775C5AF6}">
      <dgm:prSet/>
      <dgm:spPr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06BC30F2-83B4-4F97-9E96-8A3186469EA3}">
      <dgm:prSet/>
      <dgm:spPr>
        <a:solidFill>
          <a:srgbClr val="99FF66">
            <a:alpha val="90000"/>
          </a:srgbClr>
        </a:solidFill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E4F55618-4D30-4EE2-859E-F35333898211}" type="parTrans" cxnId="{65371609-2F7D-49AB-84B0-A99C412ED9D5}">
      <dgm:prSet/>
      <dgm:spPr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E72DCA3F-6B00-4408-8CA3-A7DF7504C31F}" type="sibTrans" cxnId="{65371609-2F7D-49AB-84B0-A99C412ED9D5}">
      <dgm:prSet/>
      <dgm:spPr/>
      <dgm:t>
        <a:bodyPr/>
        <a:lstStyle/>
        <a:p>
          <a:endParaRPr lang="ru-RU"/>
        </a:p>
      </dgm:t>
    </dgm:pt>
    <dgm:pt modelId="{195CB360-8C6A-4988-BF25-FE66511D39BE}" type="pres">
      <dgm:prSet presAssocID="{8CE52A13-702C-4684-AC04-1D40009CA87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8D0D597-AE9C-48A2-94A1-6242D1C3D3BC}" type="pres">
      <dgm:prSet presAssocID="{F3B703CA-1DDB-4541-B919-AAC0B05337E2}" presName="hierRoot1" presStyleCnt="0"/>
      <dgm:spPr/>
    </dgm:pt>
    <dgm:pt modelId="{9E560989-237D-4CE4-BC78-42665ACFF613}" type="pres">
      <dgm:prSet presAssocID="{F3B703CA-1DDB-4541-B919-AAC0B05337E2}" presName="composite" presStyleCnt="0"/>
      <dgm:spPr/>
    </dgm:pt>
    <dgm:pt modelId="{B40B2996-FF1E-46CA-9C54-073402997444}" type="pres">
      <dgm:prSet presAssocID="{F3B703CA-1DDB-4541-B919-AAC0B05337E2}" presName="background" presStyleLbl="node0" presStyleIdx="0" presStyleCnt="1"/>
      <dgm:spPr>
        <a:solidFill>
          <a:srgbClr val="FFFF00"/>
        </a:solidFill>
      </dgm:spPr>
    </dgm:pt>
    <dgm:pt modelId="{65362009-B44D-45C8-A041-E072CAB0D703}" type="pres">
      <dgm:prSet presAssocID="{F3B703CA-1DDB-4541-B919-AAC0B05337E2}" presName="text" presStyleLbl="fgAcc0" presStyleIdx="0" presStyleCnt="1" custScaleX="309822" custScaleY="59353" custLinFactNeighborX="-411" custLinFactNeighborY="-194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BDABDE-8D9B-45B4-A2FF-1DF903E00964}" type="pres">
      <dgm:prSet presAssocID="{F3B703CA-1DDB-4541-B919-AAC0B05337E2}" presName="hierChild2" presStyleCnt="0"/>
      <dgm:spPr/>
    </dgm:pt>
    <dgm:pt modelId="{28AAEF55-9235-43A8-B824-450B033A67AD}" type="pres">
      <dgm:prSet presAssocID="{4CC94984-9295-417B-A984-E7FB29C4B154}" presName="Name10" presStyleLbl="parChTrans1D2" presStyleIdx="0" presStyleCnt="3"/>
      <dgm:spPr/>
      <dgm:t>
        <a:bodyPr/>
        <a:lstStyle/>
        <a:p>
          <a:endParaRPr lang="ru-RU"/>
        </a:p>
      </dgm:t>
    </dgm:pt>
    <dgm:pt modelId="{90B6C158-76FC-4C3D-AF14-F74D6EF021CC}" type="pres">
      <dgm:prSet presAssocID="{02B78B1F-252E-4695-8E66-16B898379ED1}" presName="hierRoot2" presStyleCnt="0"/>
      <dgm:spPr/>
    </dgm:pt>
    <dgm:pt modelId="{8650F427-EDDE-41D6-82DB-2ED8C5B0DE45}" type="pres">
      <dgm:prSet presAssocID="{02B78B1F-252E-4695-8E66-16B898379ED1}" presName="composite2" presStyleCnt="0"/>
      <dgm:spPr/>
    </dgm:pt>
    <dgm:pt modelId="{3F98285D-9B64-4A24-8B5E-517EB34FBDEC}" type="pres">
      <dgm:prSet presAssocID="{02B78B1F-252E-4695-8E66-16B898379ED1}" presName="background2" presStyleLbl="node2" presStyleIdx="0" presStyleCnt="3"/>
      <dgm:spPr>
        <a:solidFill>
          <a:srgbClr val="FFFF00"/>
        </a:solidFill>
      </dgm:spPr>
    </dgm:pt>
    <dgm:pt modelId="{9D6162C3-5C4F-4618-983C-1170D0AB527A}" type="pres">
      <dgm:prSet presAssocID="{02B78B1F-252E-4695-8E66-16B898379ED1}" presName="text2" presStyleLbl="fgAcc2" presStyleIdx="0" presStyleCnt="3" custScaleX="155811" custScaleY="862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76DB0E-7AD5-468A-BB79-DD643ED386FE}" type="pres">
      <dgm:prSet presAssocID="{02B78B1F-252E-4695-8E66-16B898379ED1}" presName="hierChild3" presStyleCnt="0"/>
      <dgm:spPr/>
    </dgm:pt>
    <dgm:pt modelId="{58689CEA-67E5-4F6D-B625-25B8FC2FCD95}" type="pres">
      <dgm:prSet presAssocID="{D1ED23B7-36BE-4EC2-913B-12B74D7F8302}" presName="Name10" presStyleLbl="parChTrans1D2" presStyleIdx="1" presStyleCnt="3"/>
      <dgm:spPr/>
      <dgm:t>
        <a:bodyPr/>
        <a:lstStyle/>
        <a:p>
          <a:endParaRPr lang="ru-RU"/>
        </a:p>
      </dgm:t>
    </dgm:pt>
    <dgm:pt modelId="{D5366806-1CD5-4059-A645-36C86BA6E494}" type="pres">
      <dgm:prSet presAssocID="{1EEEBD5E-2C69-47A4-9D7E-EF4D35CBFE6F}" presName="hierRoot2" presStyleCnt="0"/>
      <dgm:spPr/>
    </dgm:pt>
    <dgm:pt modelId="{2247A972-13CE-4307-8B0E-DBB4B0034D1D}" type="pres">
      <dgm:prSet presAssocID="{1EEEBD5E-2C69-47A4-9D7E-EF4D35CBFE6F}" presName="composite2" presStyleCnt="0"/>
      <dgm:spPr/>
    </dgm:pt>
    <dgm:pt modelId="{AB6817E7-73C1-45CE-89E0-F7AB94833A8D}" type="pres">
      <dgm:prSet presAssocID="{1EEEBD5E-2C69-47A4-9D7E-EF4D35CBFE6F}" presName="background2" presStyleLbl="node2" presStyleIdx="1" presStyleCnt="3"/>
      <dgm:spPr>
        <a:solidFill>
          <a:srgbClr val="FFFF00"/>
        </a:solidFill>
      </dgm:spPr>
    </dgm:pt>
    <dgm:pt modelId="{6BCE5A40-422F-45F8-AB27-B65AE9CD0AD5}" type="pres">
      <dgm:prSet presAssocID="{1EEEBD5E-2C69-47A4-9D7E-EF4D35CBFE6F}" presName="text2" presStyleLbl="fgAcc2" presStyleIdx="1" presStyleCnt="3" custScaleX="157323" custScaleY="83849" custLinFactNeighborX="3990" custLinFactNeighborY="-15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266E70-25DA-489D-8763-A0BEA4FA151B}" type="pres">
      <dgm:prSet presAssocID="{1EEEBD5E-2C69-47A4-9D7E-EF4D35CBFE6F}" presName="hierChild3" presStyleCnt="0"/>
      <dgm:spPr/>
    </dgm:pt>
    <dgm:pt modelId="{6D062727-E5B7-4884-9423-5105B1796941}" type="pres">
      <dgm:prSet presAssocID="{E4F55618-4D30-4EE2-859E-F35333898211}" presName="Name10" presStyleLbl="parChTrans1D2" presStyleIdx="2" presStyleCnt="3"/>
      <dgm:spPr/>
      <dgm:t>
        <a:bodyPr/>
        <a:lstStyle/>
        <a:p>
          <a:endParaRPr lang="ru-RU"/>
        </a:p>
      </dgm:t>
    </dgm:pt>
    <dgm:pt modelId="{13BAF171-D81C-4D4A-9FCA-4D78677E5A29}" type="pres">
      <dgm:prSet presAssocID="{06BC30F2-83B4-4F97-9E96-8A3186469EA3}" presName="hierRoot2" presStyleCnt="0"/>
      <dgm:spPr/>
    </dgm:pt>
    <dgm:pt modelId="{EC56DE40-3568-4725-A4DB-B0731B43B427}" type="pres">
      <dgm:prSet presAssocID="{06BC30F2-83B4-4F97-9E96-8A3186469EA3}" presName="composite2" presStyleCnt="0"/>
      <dgm:spPr/>
    </dgm:pt>
    <dgm:pt modelId="{0A6EC793-B3ED-49EC-B1C6-4602C02E875F}" type="pres">
      <dgm:prSet presAssocID="{06BC30F2-83B4-4F97-9E96-8A3186469EA3}" presName="background2" presStyleLbl="node2" presStyleIdx="2" presStyleCnt="3"/>
      <dgm:spPr>
        <a:solidFill>
          <a:srgbClr val="FFFF00"/>
        </a:solidFill>
      </dgm:spPr>
    </dgm:pt>
    <dgm:pt modelId="{FB18B2C7-B88F-4C40-875E-9B4BDE6F484B}" type="pres">
      <dgm:prSet presAssocID="{06BC30F2-83B4-4F97-9E96-8A3186469EA3}" presName="text2" presStyleLbl="fgAcc2" presStyleIdx="2" presStyleCnt="3" custScaleX="164763" custScaleY="838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A94240-0E30-41EC-A9F7-BCCA03C73BCC}" type="pres">
      <dgm:prSet presAssocID="{06BC30F2-83B4-4F97-9E96-8A3186469EA3}" presName="hierChild3" presStyleCnt="0"/>
      <dgm:spPr/>
    </dgm:pt>
  </dgm:ptLst>
  <dgm:cxnLst>
    <dgm:cxn modelId="{EB37AAC3-F714-4387-A636-CE9F775C5AF6}" srcId="{F3B703CA-1DDB-4541-B919-AAC0B05337E2}" destId="{02B78B1F-252E-4695-8E66-16B898379ED1}" srcOrd="0" destOrd="0" parTransId="{4CC94984-9295-417B-A984-E7FB29C4B154}" sibTransId="{3A60DABC-6F37-485A-80DE-A66FC9C3FB77}"/>
    <dgm:cxn modelId="{3B266AEF-1AA9-4875-9E94-E064856C86D3}" type="presOf" srcId="{4CC94984-9295-417B-A984-E7FB29C4B154}" destId="{28AAEF55-9235-43A8-B824-450B033A67AD}" srcOrd="0" destOrd="0" presId="urn:microsoft.com/office/officeart/2005/8/layout/hierarchy1"/>
    <dgm:cxn modelId="{21D00810-A654-4560-8F1D-BDD9C0E7E0B9}" srcId="{8CE52A13-702C-4684-AC04-1D40009CA878}" destId="{F3B703CA-1DDB-4541-B919-AAC0B05337E2}" srcOrd="0" destOrd="0" parTransId="{27C07932-1578-4F9A-87BA-B9FB28AEB96D}" sibTransId="{B74F9582-0CC6-47F4-9AC0-4A7CD521919E}"/>
    <dgm:cxn modelId="{792E5490-22C5-41C0-AF47-ED9F05EF2F11}" type="presOf" srcId="{D1ED23B7-36BE-4EC2-913B-12B74D7F8302}" destId="{58689CEA-67E5-4F6D-B625-25B8FC2FCD95}" srcOrd="0" destOrd="0" presId="urn:microsoft.com/office/officeart/2005/8/layout/hierarchy1"/>
    <dgm:cxn modelId="{2B516D4E-B7B5-4D07-9893-EB2348BCF381}" type="presOf" srcId="{E4F55618-4D30-4EE2-859E-F35333898211}" destId="{6D062727-E5B7-4884-9423-5105B1796941}" srcOrd="0" destOrd="0" presId="urn:microsoft.com/office/officeart/2005/8/layout/hierarchy1"/>
    <dgm:cxn modelId="{73E08079-AE3C-4656-9DDE-AAC3716F0FF0}" srcId="{F3B703CA-1DDB-4541-B919-AAC0B05337E2}" destId="{1EEEBD5E-2C69-47A4-9D7E-EF4D35CBFE6F}" srcOrd="1" destOrd="0" parTransId="{D1ED23B7-36BE-4EC2-913B-12B74D7F8302}" sibTransId="{ECD2E9A1-BB59-48E1-84E7-F7702E286DFA}"/>
    <dgm:cxn modelId="{35B4D28A-5AEA-4E7F-8A68-88620EB883A4}" type="presOf" srcId="{06BC30F2-83B4-4F97-9E96-8A3186469EA3}" destId="{FB18B2C7-B88F-4C40-875E-9B4BDE6F484B}" srcOrd="0" destOrd="0" presId="urn:microsoft.com/office/officeart/2005/8/layout/hierarchy1"/>
    <dgm:cxn modelId="{CF714D2B-F65F-400C-A31E-DE27474B3530}" type="presOf" srcId="{02B78B1F-252E-4695-8E66-16B898379ED1}" destId="{9D6162C3-5C4F-4618-983C-1170D0AB527A}" srcOrd="0" destOrd="0" presId="urn:microsoft.com/office/officeart/2005/8/layout/hierarchy1"/>
    <dgm:cxn modelId="{05723ECB-4FBF-4988-B682-440B078BC9C8}" type="presOf" srcId="{1EEEBD5E-2C69-47A4-9D7E-EF4D35CBFE6F}" destId="{6BCE5A40-422F-45F8-AB27-B65AE9CD0AD5}" srcOrd="0" destOrd="0" presId="urn:microsoft.com/office/officeart/2005/8/layout/hierarchy1"/>
    <dgm:cxn modelId="{65371609-2F7D-49AB-84B0-A99C412ED9D5}" srcId="{F3B703CA-1DDB-4541-B919-AAC0B05337E2}" destId="{06BC30F2-83B4-4F97-9E96-8A3186469EA3}" srcOrd="2" destOrd="0" parTransId="{E4F55618-4D30-4EE2-859E-F35333898211}" sibTransId="{E72DCA3F-6B00-4408-8CA3-A7DF7504C31F}"/>
    <dgm:cxn modelId="{B3C92F40-CA24-41B2-AC0A-A8D461B187BD}" type="presOf" srcId="{F3B703CA-1DDB-4541-B919-AAC0B05337E2}" destId="{65362009-B44D-45C8-A041-E072CAB0D703}" srcOrd="0" destOrd="0" presId="urn:microsoft.com/office/officeart/2005/8/layout/hierarchy1"/>
    <dgm:cxn modelId="{B9724352-5392-451E-862B-1ED7096C2240}" type="presOf" srcId="{8CE52A13-702C-4684-AC04-1D40009CA878}" destId="{195CB360-8C6A-4988-BF25-FE66511D39BE}" srcOrd="0" destOrd="0" presId="urn:microsoft.com/office/officeart/2005/8/layout/hierarchy1"/>
    <dgm:cxn modelId="{8E245622-F57E-45A5-8CB2-5DD3B40A91ED}" type="presParOf" srcId="{195CB360-8C6A-4988-BF25-FE66511D39BE}" destId="{78D0D597-AE9C-48A2-94A1-6242D1C3D3BC}" srcOrd="0" destOrd="0" presId="urn:microsoft.com/office/officeart/2005/8/layout/hierarchy1"/>
    <dgm:cxn modelId="{30214615-4892-420C-A6AD-52352F528719}" type="presParOf" srcId="{78D0D597-AE9C-48A2-94A1-6242D1C3D3BC}" destId="{9E560989-237D-4CE4-BC78-42665ACFF613}" srcOrd="0" destOrd="0" presId="urn:microsoft.com/office/officeart/2005/8/layout/hierarchy1"/>
    <dgm:cxn modelId="{C71B6504-D7FA-4B54-A202-EBF895987B39}" type="presParOf" srcId="{9E560989-237D-4CE4-BC78-42665ACFF613}" destId="{B40B2996-FF1E-46CA-9C54-073402997444}" srcOrd="0" destOrd="0" presId="urn:microsoft.com/office/officeart/2005/8/layout/hierarchy1"/>
    <dgm:cxn modelId="{D852C82D-BE39-4FA1-93F0-E7AD702E733E}" type="presParOf" srcId="{9E560989-237D-4CE4-BC78-42665ACFF613}" destId="{65362009-B44D-45C8-A041-E072CAB0D703}" srcOrd="1" destOrd="0" presId="urn:microsoft.com/office/officeart/2005/8/layout/hierarchy1"/>
    <dgm:cxn modelId="{B02E3D86-DAD1-45EB-A8CD-0B52CF8979D2}" type="presParOf" srcId="{78D0D597-AE9C-48A2-94A1-6242D1C3D3BC}" destId="{55BDABDE-8D9B-45B4-A2FF-1DF903E00964}" srcOrd="1" destOrd="0" presId="urn:microsoft.com/office/officeart/2005/8/layout/hierarchy1"/>
    <dgm:cxn modelId="{7E7D166B-4648-467E-8E04-56746ACEA3B2}" type="presParOf" srcId="{55BDABDE-8D9B-45B4-A2FF-1DF903E00964}" destId="{28AAEF55-9235-43A8-B824-450B033A67AD}" srcOrd="0" destOrd="0" presId="urn:microsoft.com/office/officeart/2005/8/layout/hierarchy1"/>
    <dgm:cxn modelId="{ACFB63D5-5D1B-4445-9CC3-7EA77C4FA8C9}" type="presParOf" srcId="{55BDABDE-8D9B-45B4-A2FF-1DF903E00964}" destId="{90B6C158-76FC-4C3D-AF14-F74D6EF021CC}" srcOrd="1" destOrd="0" presId="urn:microsoft.com/office/officeart/2005/8/layout/hierarchy1"/>
    <dgm:cxn modelId="{FEB07B09-F5AA-4F9B-A681-D723148B1F84}" type="presParOf" srcId="{90B6C158-76FC-4C3D-AF14-F74D6EF021CC}" destId="{8650F427-EDDE-41D6-82DB-2ED8C5B0DE45}" srcOrd="0" destOrd="0" presId="urn:microsoft.com/office/officeart/2005/8/layout/hierarchy1"/>
    <dgm:cxn modelId="{5FB0826D-DC8E-47C0-9DBB-F799D627A358}" type="presParOf" srcId="{8650F427-EDDE-41D6-82DB-2ED8C5B0DE45}" destId="{3F98285D-9B64-4A24-8B5E-517EB34FBDEC}" srcOrd="0" destOrd="0" presId="urn:microsoft.com/office/officeart/2005/8/layout/hierarchy1"/>
    <dgm:cxn modelId="{D9B2425F-526D-4F95-ADB6-A4B3F85EA38F}" type="presParOf" srcId="{8650F427-EDDE-41D6-82DB-2ED8C5B0DE45}" destId="{9D6162C3-5C4F-4618-983C-1170D0AB527A}" srcOrd="1" destOrd="0" presId="urn:microsoft.com/office/officeart/2005/8/layout/hierarchy1"/>
    <dgm:cxn modelId="{894DE8FB-CD12-4513-B2B7-59168FA9B335}" type="presParOf" srcId="{90B6C158-76FC-4C3D-AF14-F74D6EF021CC}" destId="{C376DB0E-7AD5-468A-BB79-DD643ED386FE}" srcOrd="1" destOrd="0" presId="urn:microsoft.com/office/officeart/2005/8/layout/hierarchy1"/>
    <dgm:cxn modelId="{8AF54349-1BD2-4168-A9B5-0A70BDDEE8C3}" type="presParOf" srcId="{55BDABDE-8D9B-45B4-A2FF-1DF903E00964}" destId="{58689CEA-67E5-4F6D-B625-25B8FC2FCD95}" srcOrd="2" destOrd="0" presId="urn:microsoft.com/office/officeart/2005/8/layout/hierarchy1"/>
    <dgm:cxn modelId="{BEF18983-A134-427C-8A11-6A7309C84AA0}" type="presParOf" srcId="{55BDABDE-8D9B-45B4-A2FF-1DF903E00964}" destId="{D5366806-1CD5-4059-A645-36C86BA6E494}" srcOrd="3" destOrd="0" presId="urn:microsoft.com/office/officeart/2005/8/layout/hierarchy1"/>
    <dgm:cxn modelId="{3C20B912-630A-44A9-9242-9D67C6D3035F}" type="presParOf" srcId="{D5366806-1CD5-4059-A645-36C86BA6E494}" destId="{2247A972-13CE-4307-8B0E-DBB4B0034D1D}" srcOrd="0" destOrd="0" presId="urn:microsoft.com/office/officeart/2005/8/layout/hierarchy1"/>
    <dgm:cxn modelId="{B5DFFF68-E89C-42D2-A398-51D6FF8B853F}" type="presParOf" srcId="{2247A972-13CE-4307-8B0E-DBB4B0034D1D}" destId="{AB6817E7-73C1-45CE-89E0-F7AB94833A8D}" srcOrd="0" destOrd="0" presId="urn:microsoft.com/office/officeart/2005/8/layout/hierarchy1"/>
    <dgm:cxn modelId="{1E7D3648-7795-4EE9-8E85-1BA6B5B72AC3}" type="presParOf" srcId="{2247A972-13CE-4307-8B0E-DBB4B0034D1D}" destId="{6BCE5A40-422F-45F8-AB27-B65AE9CD0AD5}" srcOrd="1" destOrd="0" presId="urn:microsoft.com/office/officeart/2005/8/layout/hierarchy1"/>
    <dgm:cxn modelId="{4B7AFE70-7AE0-447F-BB92-551CE2DA5B3C}" type="presParOf" srcId="{D5366806-1CD5-4059-A645-36C86BA6E494}" destId="{E5266E70-25DA-489D-8763-A0BEA4FA151B}" srcOrd="1" destOrd="0" presId="urn:microsoft.com/office/officeart/2005/8/layout/hierarchy1"/>
    <dgm:cxn modelId="{C27EF524-E207-4C6C-8339-8D36DFBEAEE1}" type="presParOf" srcId="{55BDABDE-8D9B-45B4-A2FF-1DF903E00964}" destId="{6D062727-E5B7-4884-9423-5105B1796941}" srcOrd="4" destOrd="0" presId="urn:microsoft.com/office/officeart/2005/8/layout/hierarchy1"/>
    <dgm:cxn modelId="{B068B3F6-F435-4A36-98F1-F41313005545}" type="presParOf" srcId="{55BDABDE-8D9B-45B4-A2FF-1DF903E00964}" destId="{13BAF171-D81C-4D4A-9FCA-4D78677E5A29}" srcOrd="5" destOrd="0" presId="urn:microsoft.com/office/officeart/2005/8/layout/hierarchy1"/>
    <dgm:cxn modelId="{B33B605E-F51B-4635-AB53-77E886DC51CF}" type="presParOf" srcId="{13BAF171-D81C-4D4A-9FCA-4D78677E5A29}" destId="{EC56DE40-3568-4725-A4DB-B0731B43B427}" srcOrd="0" destOrd="0" presId="urn:microsoft.com/office/officeart/2005/8/layout/hierarchy1"/>
    <dgm:cxn modelId="{747896C2-69FC-47CF-8396-6D6D0E981A1B}" type="presParOf" srcId="{EC56DE40-3568-4725-A4DB-B0731B43B427}" destId="{0A6EC793-B3ED-49EC-B1C6-4602C02E875F}" srcOrd="0" destOrd="0" presId="urn:microsoft.com/office/officeart/2005/8/layout/hierarchy1"/>
    <dgm:cxn modelId="{488018A7-D365-460C-B8B1-384FCA0A572B}" type="presParOf" srcId="{EC56DE40-3568-4725-A4DB-B0731B43B427}" destId="{FB18B2C7-B88F-4C40-875E-9B4BDE6F484B}" srcOrd="1" destOrd="0" presId="urn:microsoft.com/office/officeart/2005/8/layout/hierarchy1"/>
    <dgm:cxn modelId="{5905071D-4061-49B6-B460-010F698E178F}" type="presParOf" srcId="{13BAF171-D81C-4D4A-9FCA-4D78677E5A29}" destId="{3AA94240-0E30-41EC-A9F7-BCCA03C73BC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55E4C9-78EE-4B5C-B094-15F9B41209D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347FA5-3D67-4B5C-837A-D50460AAB7DC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3600" b="1" dirty="0" smtClean="0"/>
            <a:t>По длинам сторон</a:t>
          </a:r>
          <a:endParaRPr lang="ru-RU" sz="3600" b="1" dirty="0"/>
        </a:p>
      </dgm:t>
    </dgm:pt>
    <dgm:pt modelId="{932DC02E-57E4-4A7D-A513-7179C040AC07}" type="parTrans" cxnId="{332597D0-4A67-4AF0-8933-702D63619395}">
      <dgm:prSet/>
      <dgm:spPr/>
      <dgm:t>
        <a:bodyPr/>
        <a:lstStyle/>
        <a:p>
          <a:endParaRPr lang="ru-RU"/>
        </a:p>
      </dgm:t>
    </dgm:pt>
    <dgm:pt modelId="{D6BE549A-1980-4BC3-BE17-B5C53944D58F}" type="sibTrans" cxnId="{332597D0-4A67-4AF0-8933-702D63619395}">
      <dgm:prSet/>
      <dgm:spPr/>
      <dgm:t>
        <a:bodyPr/>
        <a:lstStyle/>
        <a:p>
          <a:endParaRPr lang="ru-RU"/>
        </a:p>
      </dgm:t>
    </dgm:pt>
    <dgm:pt modelId="{CDB8FFEC-7649-4C6B-B567-359F78E3A1D5}">
      <dgm:prSet phldrT="[Текст]" custT="1"/>
      <dgm:spPr>
        <a:solidFill>
          <a:srgbClr val="CC66FF">
            <a:alpha val="90000"/>
          </a:srgbClr>
        </a:solidFill>
      </dgm:spPr>
      <dgm:t>
        <a:bodyPr/>
        <a:lstStyle/>
        <a:p>
          <a:r>
            <a:rPr lang="ru-RU" sz="3600" b="1" dirty="0" smtClean="0"/>
            <a:t>разносторонние</a:t>
          </a:r>
          <a:endParaRPr lang="ru-RU" sz="3600" b="1" dirty="0"/>
        </a:p>
      </dgm:t>
    </dgm:pt>
    <dgm:pt modelId="{202121F3-F26F-4EFB-A962-F74359ED4EE1}" type="parTrans" cxnId="{795457AF-A7ED-476A-9F16-E1537B9EAEC6}">
      <dgm:prSet/>
      <dgm:spPr/>
      <dgm:t>
        <a:bodyPr/>
        <a:lstStyle/>
        <a:p>
          <a:endParaRPr lang="ru-RU"/>
        </a:p>
      </dgm:t>
    </dgm:pt>
    <dgm:pt modelId="{B6D2E7EC-A591-4B02-822D-979F022C1326}" type="sibTrans" cxnId="{795457AF-A7ED-476A-9F16-E1537B9EAEC6}">
      <dgm:prSet/>
      <dgm:spPr/>
      <dgm:t>
        <a:bodyPr/>
        <a:lstStyle/>
        <a:p>
          <a:endParaRPr lang="ru-RU"/>
        </a:p>
      </dgm:t>
    </dgm:pt>
    <dgm:pt modelId="{F29991C9-13B2-46B8-87D8-F8D2555EE119}">
      <dgm:prSet phldrT="[Текст]" custT="1"/>
      <dgm:spPr>
        <a:solidFill>
          <a:srgbClr val="CC66FF">
            <a:alpha val="90000"/>
          </a:srgbClr>
        </a:solidFill>
      </dgm:spPr>
      <dgm:t>
        <a:bodyPr/>
        <a:lstStyle/>
        <a:p>
          <a:endParaRPr lang="ru-RU" sz="3600" b="1" dirty="0" smtClean="0"/>
        </a:p>
        <a:p>
          <a:r>
            <a:rPr lang="ru-RU" sz="3600" b="1" dirty="0" smtClean="0"/>
            <a:t>равнобедренные</a:t>
          </a:r>
          <a:r>
            <a:rPr lang="ru-RU" sz="3600" dirty="0" smtClean="0"/>
            <a:t>	</a:t>
          </a:r>
          <a:endParaRPr lang="ru-RU" sz="3600" dirty="0"/>
        </a:p>
      </dgm:t>
    </dgm:pt>
    <dgm:pt modelId="{45726980-DE9B-48DD-AC5D-5FC13F7D22D0}" type="parTrans" cxnId="{9B9ABE87-C158-4ACA-B8C6-9867ED5A593E}">
      <dgm:prSet/>
      <dgm:spPr/>
      <dgm:t>
        <a:bodyPr/>
        <a:lstStyle/>
        <a:p>
          <a:endParaRPr lang="ru-RU"/>
        </a:p>
      </dgm:t>
    </dgm:pt>
    <dgm:pt modelId="{03618E07-B3AE-4E59-9029-997E714C1CE4}" type="sibTrans" cxnId="{9B9ABE87-C158-4ACA-B8C6-9867ED5A593E}">
      <dgm:prSet/>
      <dgm:spPr/>
      <dgm:t>
        <a:bodyPr/>
        <a:lstStyle/>
        <a:p>
          <a:endParaRPr lang="ru-RU"/>
        </a:p>
      </dgm:t>
    </dgm:pt>
    <dgm:pt modelId="{8E442B85-B464-442A-971A-68EE302A8EDC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3600" b="1" dirty="0" smtClean="0"/>
            <a:t>По величине наибольшего угла</a:t>
          </a:r>
          <a:endParaRPr lang="ru-RU" sz="3600" b="1" dirty="0"/>
        </a:p>
      </dgm:t>
    </dgm:pt>
    <dgm:pt modelId="{07DF7219-7DEC-4D7E-913F-4D3E636680BD}" type="parTrans" cxnId="{5E0DAF3D-A831-429A-90EB-9C0CFC8743C6}">
      <dgm:prSet/>
      <dgm:spPr/>
      <dgm:t>
        <a:bodyPr/>
        <a:lstStyle/>
        <a:p>
          <a:endParaRPr lang="ru-RU"/>
        </a:p>
      </dgm:t>
    </dgm:pt>
    <dgm:pt modelId="{5188530B-514B-4ADD-B8FA-BFD294FE8FDF}" type="sibTrans" cxnId="{5E0DAF3D-A831-429A-90EB-9C0CFC8743C6}">
      <dgm:prSet/>
      <dgm:spPr/>
      <dgm:t>
        <a:bodyPr/>
        <a:lstStyle/>
        <a:p>
          <a:endParaRPr lang="ru-RU"/>
        </a:p>
      </dgm:t>
    </dgm:pt>
    <dgm:pt modelId="{E165E064-7695-4487-A936-06DF15F0C51D}">
      <dgm:prSet phldrT="[Текст]" custT="1"/>
      <dgm:spPr>
        <a:solidFill>
          <a:srgbClr val="FF9999">
            <a:alpha val="89804"/>
          </a:srgbClr>
        </a:solidFill>
      </dgm:spPr>
      <dgm:t>
        <a:bodyPr/>
        <a:lstStyle/>
        <a:p>
          <a:r>
            <a:rPr lang="ru-RU" sz="3600" b="1" dirty="0" smtClean="0"/>
            <a:t>остроугольные</a:t>
          </a:r>
          <a:endParaRPr lang="ru-RU" sz="3600" b="1" dirty="0"/>
        </a:p>
      </dgm:t>
    </dgm:pt>
    <dgm:pt modelId="{6ADB7AD6-4B56-4C1A-B146-ED1F2EA54AA9}" type="parTrans" cxnId="{D1CA43EF-00E5-4717-8A37-5607BCFA5AEE}">
      <dgm:prSet/>
      <dgm:spPr/>
      <dgm:t>
        <a:bodyPr/>
        <a:lstStyle/>
        <a:p>
          <a:endParaRPr lang="ru-RU"/>
        </a:p>
      </dgm:t>
    </dgm:pt>
    <dgm:pt modelId="{DEC71E90-C989-43B5-B24A-9B7F65E52CE8}" type="sibTrans" cxnId="{D1CA43EF-00E5-4717-8A37-5607BCFA5AEE}">
      <dgm:prSet/>
      <dgm:spPr/>
      <dgm:t>
        <a:bodyPr/>
        <a:lstStyle/>
        <a:p>
          <a:endParaRPr lang="ru-RU"/>
        </a:p>
      </dgm:t>
    </dgm:pt>
    <dgm:pt modelId="{61EEFB4C-D76C-442E-9271-C66707ACFB53}">
      <dgm:prSet phldrT="[Текст]" custT="1"/>
      <dgm:spPr>
        <a:solidFill>
          <a:srgbClr val="FF9999">
            <a:alpha val="89804"/>
          </a:srgbClr>
        </a:solidFill>
      </dgm:spPr>
      <dgm:t>
        <a:bodyPr/>
        <a:lstStyle/>
        <a:p>
          <a:r>
            <a:rPr lang="ru-RU" sz="3600" b="1" dirty="0" smtClean="0"/>
            <a:t>тупоугольные</a:t>
          </a:r>
          <a:endParaRPr lang="ru-RU" sz="3600" b="1" dirty="0"/>
        </a:p>
      </dgm:t>
    </dgm:pt>
    <dgm:pt modelId="{0F25D5BD-B2BB-4F48-8081-E94ECD66D048}" type="parTrans" cxnId="{172CC859-37B7-464C-A2A2-CC4F4C5D7307}">
      <dgm:prSet/>
      <dgm:spPr/>
      <dgm:t>
        <a:bodyPr/>
        <a:lstStyle/>
        <a:p>
          <a:endParaRPr lang="ru-RU"/>
        </a:p>
      </dgm:t>
    </dgm:pt>
    <dgm:pt modelId="{9DDEDC9D-2A11-4208-A3B7-96BC9E43F48F}" type="sibTrans" cxnId="{172CC859-37B7-464C-A2A2-CC4F4C5D7307}">
      <dgm:prSet/>
      <dgm:spPr/>
      <dgm:t>
        <a:bodyPr/>
        <a:lstStyle/>
        <a:p>
          <a:endParaRPr lang="ru-RU"/>
        </a:p>
      </dgm:t>
    </dgm:pt>
    <dgm:pt modelId="{5BA959AB-8D5F-43DF-9E4E-F2C503058651}">
      <dgm:prSet custT="1"/>
      <dgm:spPr>
        <a:solidFill>
          <a:srgbClr val="CC66FF">
            <a:alpha val="90000"/>
          </a:srgbClr>
        </a:solidFill>
      </dgm:spPr>
      <dgm:t>
        <a:bodyPr/>
        <a:lstStyle/>
        <a:p>
          <a:r>
            <a:rPr lang="ru-RU" sz="3600" b="1" dirty="0" smtClean="0"/>
            <a:t>равносторонние</a:t>
          </a:r>
          <a:endParaRPr lang="ru-RU" sz="3600" b="1" dirty="0"/>
        </a:p>
      </dgm:t>
    </dgm:pt>
    <dgm:pt modelId="{01065DB7-5E99-48C7-B02F-08DC078E88EC}" type="parTrans" cxnId="{E118E25C-DA49-4B30-BE61-34493C064575}">
      <dgm:prSet/>
      <dgm:spPr/>
      <dgm:t>
        <a:bodyPr/>
        <a:lstStyle/>
        <a:p>
          <a:endParaRPr lang="ru-RU"/>
        </a:p>
      </dgm:t>
    </dgm:pt>
    <dgm:pt modelId="{D757DE27-BFED-4F6A-A7D5-1A4E78402173}" type="sibTrans" cxnId="{E118E25C-DA49-4B30-BE61-34493C064575}">
      <dgm:prSet/>
      <dgm:spPr/>
      <dgm:t>
        <a:bodyPr/>
        <a:lstStyle/>
        <a:p>
          <a:endParaRPr lang="ru-RU"/>
        </a:p>
      </dgm:t>
    </dgm:pt>
    <dgm:pt modelId="{40D2C4B5-C363-44FC-BB7A-7DAFF2DF99EF}">
      <dgm:prSet custT="1"/>
      <dgm:spPr>
        <a:solidFill>
          <a:srgbClr val="FF9999">
            <a:alpha val="89804"/>
          </a:srgbClr>
        </a:solidFill>
      </dgm:spPr>
      <dgm:t>
        <a:bodyPr/>
        <a:lstStyle/>
        <a:p>
          <a:r>
            <a:rPr lang="ru-RU" sz="3600" b="1" dirty="0" smtClean="0"/>
            <a:t>прямоугольные</a:t>
          </a:r>
          <a:endParaRPr lang="ru-RU" sz="3600" b="1" dirty="0"/>
        </a:p>
      </dgm:t>
    </dgm:pt>
    <dgm:pt modelId="{BCA32DAF-A8FF-4822-9CEC-C9A97799BB23}" type="parTrans" cxnId="{A5B52CA4-0691-434A-9F1F-15247FC5ED89}">
      <dgm:prSet/>
      <dgm:spPr/>
      <dgm:t>
        <a:bodyPr/>
        <a:lstStyle/>
        <a:p>
          <a:endParaRPr lang="ru-RU"/>
        </a:p>
      </dgm:t>
    </dgm:pt>
    <dgm:pt modelId="{9A0D8138-0D1E-400F-9633-D549DDE26218}" type="sibTrans" cxnId="{A5B52CA4-0691-434A-9F1F-15247FC5ED89}">
      <dgm:prSet/>
      <dgm:spPr/>
      <dgm:t>
        <a:bodyPr/>
        <a:lstStyle/>
        <a:p>
          <a:endParaRPr lang="ru-RU"/>
        </a:p>
      </dgm:t>
    </dgm:pt>
    <dgm:pt modelId="{ACBDE130-68B4-490E-B7F8-98FD88311F9C}" type="pres">
      <dgm:prSet presAssocID="{9E55E4C9-78EE-4B5C-B094-15F9B41209D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EB462F6-9DE1-47EE-9C71-A4112D15A403}" type="pres">
      <dgm:prSet presAssocID="{D6347FA5-3D67-4B5C-837A-D50460AAB7DC}" presName="root" presStyleCnt="0"/>
      <dgm:spPr/>
    </dgm:pt>
    <dgm:pt modelId="{B0DED62F-E4FF-4959-A058-482E37F63A0D}" type="pres">
      <dgm:prSet presAssocID="{D6347FA5-3D67-4B5C-837A-D50460AAB7DC}" presName="rootComposite" presStyleCnt="0"/>
      <dgm:spPr/>
    </dgm:pt>
    <dgm:pt modelId="{B430B5CF-EB7A-4E12-8817-83D57F4F4F90}" type="pres">
      <dgm:prSet presAssocID="{D6347FA5-3D67-4B5C-837A-D50460AAB7DC}" presName="rootText" presStyleLbl="node1" presStyleIdx="0" presStyleCnt="2" custScaleX="180352" custLinFactNeighborX="5530" custLinFactNeighborY="393"/>
      <dgm:spPr/>
      <dgm:t>
        <a:bodyPr/>
        <a:lstStyle/>
        <a:p>
          <a:endParaRPr lang="ru-RU"/>
        </a:p>
      </dgm:t>
    </dgm:pt>
    <dgm:pt modelId="{91FC54CA-66E5-4AF3-A9F3-CF1213899977}" type="pres">
      <dgm:prSet presAssocID="{D6347FA5-3D67-4B5C-837A-D50460AAB7DC}" presName="rootConnector" presStyleLbl="node1" presStyleIdx="0" presStyleCnt="2"/>
      <dgm:spPr/>
      <dgm:t>
        <a:bodyPr/>
        <a:lstStyle/>
        <a:p>
          <a:endParaRPr lang="ru-RU"/>
        </a:p>
      </dgm:t>
    </dgm:pt>
    <dgm:pt modelId="{8568AF42-7D8A-445C-A6BC-6AD4B386998A}" type="pres">
      <dgm:prSet presAssocID="{D6347FA5-3D67-4B5C-837A-D50460AAB7DC}" presName="childShape" presStyleCnt="0"/>
      <dgm:spPr/>
    </dgm:pt>
    <dgm:pt modelId="{41034517-5807-4CEE-A3BE-CDBEC3B413BA}" type="pres">
      <dgm:prSet presAssocID="{202121F3-F26F-4EFB-A962-F74359ED4EE1}" presName="Name13" presStyleLbl="parChTrans1D2" presStyleIdx="0" presStyleCnt="6"/>
      <dgm:spPr/>
      <dgm:t>
        <a:bodyPr/>
        <a:lstStyle/>
        <a:p>
          <a:endParaRPr lang="ru-RU"/>
        </a:p>
      </dgm:t>
    </dgm:pt>
    <dgm:pt modelId="{F60F0863-E01E-4AB5-96CD-5CE23085BFB4}" type="pres">
      <dgm:prSet presAssocID="{CDB8FFEC-7649-4C6B-B567-359F78E3A1D5}" presName="childText" presStyleLbl="bgAcc1" presStyleIdx="0" presStyleCnt="6" custScaleX="225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D0E16-56CB-4C16-BD59-6ACB8959FAC8}" type="pres">
      <dgm:prSet presAssocID="{45726980-DE9B-48DD-AC5D-5FC13F7D22D0}" presName="Name13" presStyleLbl="parChTrans1D2" presStyleIdx="1" presStyleCnt="6"/>
      <dgm:spPr/>
      <dgm:t>
        <a:bodyPr/>
        <a:lstStyle/>
        <a:p>
          <a:endParaRPr lang="ru-RU"/>
        </a:p>
      </dgm:t>
    </dgm:pt>
    <dgm:pt modelId="{A07FE329-C9A2-4B8F-A86C-58843BD54583}" type="pres">
      <dgm:prSet presAssocID="{F29991C9-13B2-46B8-87D8-F8D2555EE119}" presName="childText" presStyleLbl="bgAcc1" presStyleIdx="1" presStyleCnt="6" custScaleX="225544" custScaleY="100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FE168-100F-4AF2-9419-EF8D2B90A4D5}" type="pres">
      <dgm:prSet presAssocID="{01065DB7-5E99-48C7-B02F-08DC078E88EC}" presName="Name13" presStyleLbl="parChTrans1D2" presStyleIdx="2" presStyleCnt="6"/>
      <dgm:spPr/>
      <dgm:t>
        <a:bodyPr/>
        <a:lstStyle/>
        <a:p>
          <a:endParaRPr lang="ru-RU"/>
        </a:p>
      </dgm:t>
    </dgm:pt>
    <dgm:pt modelId="{25364C20-78AC-4CD6-ADEC-8628052949F6}" type="pres">
      <dgm:prSet presAssocID="{5BA959AB-8D5F-43DF-9E4E-F2C503058651}" presName="childText" presStyleLbl="bgAcc1" presStyleIdx="2" presStyleCnt="6" custScaleX="225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434AF-D3CE-4DF2-B015-F3A095448533}" type="pres">
      <dgm:prSet presAssocID="{8E442B85-B464-442A-971A-68EE302A8EDC}" presName="root" presStyleCnt="0"/>
      <dgm:spPr/>
    </dgm:pt>
    <dgm:pt modelId="{3E3DE7A5-CD57-4F22-97C9-ABAE09DD6E94}" type="pres">
      <dgm:prSet presAssocID="{8E442B85-B464-442A-971A-68EE302A8EDC}" presName="rootComposite" presStyleCnt="0"/>
      <dgm:spPr/>
    </dgm:pt>
    <dgm:pt modelId="{F2A1455E-7601-4C78-BE41-65C06D0ADDA7}" type="pres">
      <dgm:prSet presAssocID="{8E442B85-B464-442A-971A-68EE302A8EDC}" presName="rootText" presStyleLbl="node1" presStyleIdx="1" presStyleCnt="2" custScaleX="196203"/>
      <dgm:spPr/>
      <dgm:t>
        <a:bodyPr/>
        <a:lstStyle/>
        <a:p>
          <a:endParaRPr lang="ru-RU"/>
        </a:p>
      </dgm:t>
    </dgm:pt>
    <dgm:pt modelId="{88CD97E9-A185-4AEC-BD7E-ABE1E5BDA0B3}" type="pres">
      <dgm:prSet presAssocID="{8E442B85-B464-442A-971A-68EE302A8EDC}" presName="rootConnector" presStyleLbl="node1" presStyleIdx="1" presStyleCnt="2"/>
      <dgm:spPr/>
      <dgm:t>
        <a:bodyPr/>
        <a:lstStyle/>
        <a:p>
          <a:endParaRPr lang="ru-RU"/>
        </a:p>
      </dgm:t>
    </dgm:pt>
    <dgm:pt modelId="{53E167A9-DC33-4D22-921A-03E00001078D}" type="pres">
      <dgm:prSet presAssocID="{8E442B85-B464-442A-971A-68EE302A8EDC}" presName="childShape" presStyleCnt="0"/>
      <dgm:spPr/>
    </dgm:pt>
    <dgm:pt modelId="{77E10CC9-2487-42A4-A2A4-8373B3E7564E}" type="pres">
      <dgm:prSet presAssocID="{6ADB7AD6-4B56-4C1A-B146-ED1F2EA54AA9}" presName="Name13" presStyleLbl="parChTrans1D2" presStyleIdx="3" presStyleCnt="6"/>
      <dgm:spPr/>
      <dgm:t>
        <a:bodyPr/>
        <a:lstStyle/>
        <a:p>
          <a:endParaRPr lang="ru-RU"/>
        </a:p>
      </dgm:t>
    </dgm:pt>
    <dgm:pt modelId="{4D211488-E8E4-4B80-8F44-C3E379FE7B82}" type="pres">
      <dgm:prSet presAssocID="{E165E064-7695-4487-A936-06DF15F0C51D}" presName="childText" presStyleLbl="bgAcc1" presStyleIdx="3" presStyleCnt="6" custScaleX="217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AE9F2-6D61-4248-A964-0AE3B35E02AE}" type="pres">
      <dgm:prSet presAssocID="{0F25D5BD-B2BB-4F48-8081-E94ECD66D048}" presName="Name13" presStyleLbl="parChTrans1D2" presStyleIdx="4" presStyleCnt="6"/>
      <dgm:spPr/>
      <dgm:t>
        <a:bodyPr/>
        <a:lstStyle/>
        <a:p>
          <a:endParaRPr lang="ru-RU"/>
        </a:p>
      </dgm:t>
    </dgm:pt>
    <dgm:pt modelId="{11ADE604-2B93-4DFD-99D1-571E57F2515F}" type="pres">
      <dgm:prSet presAssocID="{61EEFB4C-D76C-442E-9271-C66707ACFB53}" presName="childText" presStyleLbl="bgAcc1" presStyleIdx="4" presStyleCnt="6" custScaleX="220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A3F2A-9F54-4F00-B1A4-7C024A0BBF29}" type="pres">
      <dgm:prSet presAssocID="{BCA32DAF-A8FF-4822-9CEC-C9A97799BB23}" presName="Name13" presStyleLbl="parChTrans1D2" presStyleIdx="5" presStyleCnt="6"/>
      <dgm:spPr/>
      <dgm:t>
        <a:bodyPr/>
        <a:lstStyle/>
        <a:p>
          <a:endParaRPr lang="ru-RU"/>
        </a:p>
      </dgm:t>
    </dgm:pt>
    <dgm:pt modelId="{22FA86C0-945D-4EE4-A52A-8C654F7F2A51}" type="pres">
      <dgm:prSet presAssocID="{40D2C4B5-C363-44FC-BB7A-7DAFF2DF99EF}" presName="childText" presStyleLbl="bgAcc1" presStyleIdx="5" presStyleCnt="6" custScaleX="226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6E6D4E-8891-4494-AEAC-8D764349FC60}" type="presOf" srcId="{CDB8FFEC-7649-4C6B-B567-359F78E3A1D5}" destId="{F60F0863-E01E-4AB5-96CD-5CE23085BFB4}" srcOrd="0" destOrd="0" presId="urn:microsoft.com/office/officeart/2005/8/layout/hierarchy3"/>
    <dgm:cxn modelId="{172CC859-37B7-464C-A2A2-CC4F4C5D7307}" srcId="{8E442B85-B464-442A-971A-68EE302A8EDC}" destId="{61EEFB4C-D76C-442E-9271-C66707ACFB53}" srcOrd="1" destOrd="0" parTransId="{0F25D5BD-B2BB-4F48-8081-E94ECD66D048}" sibTransId="{9DDEDC9D-2A11-4208-A3B7-96BC9E43F48F}"/>
    <dgm:cxn modelId="{83B9A17A-933A-4A86-9C47-CCD241005CAD}" type="presOf" srcId="{8E442B85-B464-442A-971A-68EE302A8EDC}" destId="{F2A1455E-7601-4C78-BE41-65C06D0ADDA7}" srcOrd="0" destOrd="0" presId="urn:microsoft.com/office/officeart/2005/8/layout/hierarchy3"/>
    <dgm:cxn modelId="{225F3E33-8599-4EA9-8660-F108D80E97C1}" type="presOf" srcId="{0F25D5BD-B2BB-4F48-8081-E94ECD66D048}" destId="{DF0AE9F2-6D61-4248-A964-0AE3B35E02AE}" srcOrd="0" destOrd="0" presId="urn:microsoft.com/office/officeart/2005/8/layout/hierarchy3"/>
    <dgm:cxn modelId="{9B9ABE87-C158-4ACA-B8C6-9867ED5A593E}" srcId="{D6347FA5-3D67-4B5C-837A-D50460AAB7DC}" destId="{F29991C9-13B2-46B8-87D8-F8D2555EE119}" srcOrd="1" destOrd="0" parTransId="{45726980-DE9B-48DD-AC5D-5FC13F7D22D0}" sibTransId="{03618E07-B3AE-4E59-9029-997E714C1CE4}"/>
    <dgm:cxn modelId="{5E0DAF3D-A831-429A-90EB-9C0CFC8743C6}" srcId="{9E55E4C9-78EE-4B5C-B094-15F9B41209D7}" destId="{8E442B85-B464-442A-971A-68EE302A8EDC}" srcOrd="1" destOrd="0" parTransId="{07DF7219-7DEC-4D7E-913F-4D3E636680BD}" sibTransId="{5188530B-514B-4ADD-B8FA-BFD294FE8FDF}"/>
    <dgm:cxn modelId="{D1CA43EF-00E5-4717-8A37-5607BCFA5AEE}" srcId="{8E442B85-B464-442A-971A-68EE302A8EDC}" destId="{E165E064-7695-4487-A936-06DF15F0C51D}" srcOrd="0" destOrd="0" parTransId="{6ADB7AD6-4B56-4C1A-B146-ED1F2EA54AA9}" sibTransId="{DEC71E90-C989-43B5-B24A-9B7F65E52CE8}"/>
    <dgm:cxn modelId="{A2B8D66B-14FB-4313-BA14-3E59819BE9D1}" type="presOf" srcId="{8E442B85-B464-442A-971A-68EE302A8EDC}" destId="{88CD97E9-A185-4AEC-BD7E-ABE1E5BDA0B3}" srcOrd="1" destOrd="0" presId="urn:microsoft.com/office/officeart/2005/8/layout/hierarchy3"/>
    <dgm:cxn modelId="{E251A985-68BD-4204-9E90-9763C35084D0}" type="presOf" srcId="{45726980-DE9B-48DD-AC5D-5FC13F7D22D0}" destId="{01FD0E16-56CB-4C16-BD59-6ACB8959FAC8}" srcOrd="0" destOrd="0" presId="urn:microsoft.com/office/officeart/2005/8/layout/hierarchy3"/>
    <dgm:cxn modelId="{78F446FC-76C6-4F80-8767-B5D84AB1C3A1}" type="presOf" srcId="{E165E064-7695-4487-A936-06DF15F0C51D}" destId="{4D211488-E8E4-4B80-8F44-C3E379FE7B82}" srcOrd="0" destOrd="0" presId="urn:microsoft.com/office/officeart/2005/8/layout/hierarchy3"/>
    <dgm:cxn modelId="{A5B52CA4-0691-434A-9F1F-15247FC5ED89}" srcId="{8E442B85-B464-442A-971A-68EE302A8EDC}" destId="{40D2C4B5-C363-44FC-BB7A-7DAFF2DF99EF}" srcOrd="2" destOrd="0" parTransId="{BCA32DAF-A8FF-4822-9CEC-C9A97799BB23}" sibTransId="{9A0D8138-0D1E-400F-9633-D549DDE26218}"/>
    <dgm:cxn modelId="{401A728D-89C1-4E07-8BB5-117D97BC9323}" type="presOf" srcId="{5BA959AB-8D5F-43DF-9E4E-F2C503058651}" destId="{25364C20-78AC-4CD6-ADEC-8628052949F6}" srcOrd="0" destOrd="0" presId="urn:microsoft.com/office/officeart/2005/8/layout/hierarchy3"/>
    <dgm:cxn modelId="{7C3522E9-924D-4C34-AA9C-013F8F21BFE5}" type="presOf" srcId="{61EEFB4C-D76C-442E-9271-C66707ACFB53}" destId="{11ADE604-2B93-4DFD-99D1-571E57F2515F}" srcOrd="0" destOrd="0" presId="urn:microsoft.com/office/officeart/2005/8/layout/hierarchy3"/>
    <dgm:cxn modelId="{60DFF861-5C8F-4218-9482-E907F1A7DD14}" type="presOf" srcId="{01065DB7-5E99-48C7-B02F-08DC078E88EC}" destId="{840FE168-100F-4AF2-9419-EF8D2B90A4D5}" srcOrd="0" destOrd="0" presId="urn:microsoft.com/office/officeart/2005/8/layout/hierarchy3"/>
    <dgm:cxn modelId="{2269CFCC-EB7B-401F-A506-4FEE3DF826E8}" type="presOf" srcId="{9E55E4C9-78EE-4B5C-B094-15F9B41209D7}" destId="{ACBDE130-68B4-490E-B7F8-98FD88311F9C}" srcOrd="0" destOrd="0" presId="urn:microsoft.com/office/officeart/2005/8/layout/hierarchy3"/>
    <dgm:cxn modelId="{795457AF-A7ED-476A-9F16-E1537B9EAEC6}" srcId="{D6347FA5-3D67-4B5C-837A-D50460AAB7DC}" destId="{CDB8FFEC-7649-4C6B-B567-359F78E3A1D5}" srcOrd="0" destOrd="0" parTransId="{202121F3-F26F-4EFB-A962-F74359ED4EE1}" sibTransId="{B6D2E7EC-A591-4B02-822D-979F022C1326}"/>
    <dgm:cxn modelId="{332597D0-4A67-4AF0-8933-702D63619395}" srcId="{9E55E4C9-78EE-4B5C-B094-15F9B41209D7}" destId="{D6347FA5-3D67-4B5C-837A-D50460AAB7DC}" srcOrd="0" destOrd="0" parTransId="{932DC02E-57E4-4A7D-A513-7179C040AC07}" sibTransId="{D6BE549A-1980-4BC3-BE17-B5C53944D58F}"/>
    <dgm:cxn modelId="{ED8D3858-6A0A-407F-86D8-BFCC05B8C1EC}" type="presOf" srcId="{6ADB7AD6-4B56-4C1A-B146-ED1F2EA54AA9}" destId="{77E10CC9-2487-42A4-A2A4-8373B3E7564E}" srcOrd="0" destOrd="0" presId="urn:microsoft.com/office/officeart/2005/8/layout/hierarchy3"/>
    <dgm:cxn modelId="{3CC06C0D-6E13-4316-B3A6-DE9443B6DA2A}" type="presOf" srcId="{F29991C9-13B2-46B8-87D8-F8D2555EE119}" destId="{A07FE329-C9A2-4B8F-A86C-58843BD54583}" srcOrd="0" destOrd="0" presId="urn:microsoft.com/office/officeart/2005/8/layout/hierarchy3"/>
    <dgm:cxn modelId="{9734C730-A99C-4E0C-B22A-95985151C0FC}" type="presOf" srcId="{D6347FA5-3D67-4B5C-837A-D50460AAB7DC}" destId="{91FC54CA-66E5-4AF3-A9F3-CF1213899977}" srcOrd="1" destOrd="0" presId="urn:microsoft.com/office/officeart/2005/8/layout/hierarchy3"/>
    <dgm:cxn modelId="{127A704C-4BD1-4B09-90D3-9A55AE8B644C}" type="presOf" srcId="{40D2C4B5-C363-44FC-BB7A-7DAFF2DF99EF}" destId="{22FA86C0-945D-4EE4-A52A-8C654F7F2A51}" srcOrd="0" destOrd="0" presId="urn:microsoft.com/office/officeart/2005/8/layout/hierarchy3"/>
    <dgm:cxn modelId="{2DF0D9B8-EBAC-41F1-85B4-2F8CEB87A7CB}" type="presOf" srcId="{BCA32DAF-A8FF-4822-9CEC-C9A97799BB23}" destId="{7B1A3F2A-9F54-4F00-B1A4-7C024A0BBF29}" srcOrd="0" destOrd="0" presId="urn:microsoft.com/office/officeart/2005/8/layout/hierarchy3"/>
    <dgm:cxn modelId="{AF251035-B38D-4490-90D8-0F8A36FD73D1}" type="presOf" srcId="{D6347FA5-3D67-4B5C-837A-D50460AAB7DC}" destId="{B430B5CF-EB7A-4E12-8817-83D57F4F4F90}" srcOrd="0" destOrd="0" presId="urn:microsoft.com/office/officeart/2005/8/layout/hierarchy3"/>
    <dgm:cxn modelId="{BB3E50DF-A56B-4842-805B-0874086E207E}" type="presOf" srcId="{202121F3-F26F-4EFB-A962-F74359ED4EE1}" destId="{41034517-5807-4CEE-A3BE-CDBEC3B413BA}" srcOrd="0" destOrd="0" presId="urn:microsoft.com/office/officeart/2005/8/layout/hierarchy3"/>
    <dgm:cxn modelId="{E118E25C-DA49-4B30-BE61-34493C064575}" srcId="{D6347FA5-3D67-4B5C-837A-D50460AAB7DC}" destId="{5BA959AB-8D5F-43DF-9E4E-F2C503058651}" srcOrd="2" destOrd="0" parTransId="{01065DB7-5E99-48C7-B02F-08DC078E88EC}" sibTransId="{D757DE27-BFED-4F6A-A7D5-1A4E78402173}"/>
    <dgm:cxn modelId="{A2ECDB41-1BD6-485F-A252-D92D80B30F65}" type="presParOf" srcId="{ACBDE130-68B4-490E-B7F8-98FD88311F9C}" destId="{8EB462F6-9DE1-47EE-9C71-A4112D15A403}" srcOrd="0" destOrd="0" presId="urn:microsoft.com/office/officeart/2005/8/layout/hierarchy3"/>
    <dgm:cxn modelId="{032A58DC-9CB7-41DB-B7D8-204B3AF0D86F}" type="presParOf" srcId="{8EB462F6-9DE1-47EE-9C71-A4112D15A403}" destId="{B0DED62F-E4FF-4959-A058-482E37F63A0D}" srcOrd="0" destOrd="0" presId="urn:microsoft.com/office/officeart/2005/8/layout/hierarchy3"/>
    <dgm:cxn modelId="{97F2C66A-33E7-49D0-A2DF-3F46795ABDF0}" type="presParOf" srcId="{B0DED62F-E4FF-4959-A058-482E37F63A0D}" destId="{B430B5CF-EB7A-4E12-8817-83D57F4F4F90}" srcOrd="0" destOrd="0" presId="urn:microsoft.com/office/officeart/2005/8/layout/hierarchy3"/>
    <dgm:cxn modelId="{F76F0594-30AB-42E3-8FE3-B935B39035C8}" type="presParOf" srcId="{B0DED62F-E4FF-4959-A058-482E37F63A0D}" destId="{91FC54CA-66E5-4AF3-A9F3-CF1213899977}" srcOrd="1" destOrd="0" presId="urn:microsoft.com/office/officeart/2005/8/layout/hierarchy3"/>
    <dgm:cxn modelId="{C3B790F1-A3C5-4ADC-AC9E-7D43CC15510A}" type="presParOf" srcId="{8EB462F6-9DE1-47EE-9C71-A4112D15A403}" destId="{8568AF42-7D8A-445C-A6BC-6AD4B386998A}" srcOrd="1" destOrd="0" presId="urn:microsoft.com/office/officeart/2005/8/layout/hierarchy3"/>
    <dgm:cxn modelId="{3A4BEEBA-23F2-4EA5-9645-3E7A47A0EBFD}" type="presParOf" srcId="{8568AF42-7D8A-445C-A6BC-6AD4B386998A}" destId="{41034517-5807-4CEE-A3BE-CDBEC3B413BA}" srcOrd="0" destOrd="0" presId="urn:microsoft.com/office/officeart/2005/8/layout/hierarchy3"/>
    <dgm:cxn modelId="{3D2B9A2F-6E08-466F-BB4F-DB4F644FE500}" type="presParOf" srcId="{8568AF42-7D8A-445C-A6BC-6AD4B386998A}" destId="{F60F0863-E01E-4AB5-96CD-5CE23085BFB4}" srcOrd="1" destOrd="0" presId="urn:microsoft.com/office/officeart/2005/8/layout/hierarchy3"/>
    <dgm:cxn modelId="{09F6E80A-125B-40B2-956B-7C8AF5B5397E}" type="presParOf" srcId="{8568AF42-7D8A-445C-A6BC-6AD4B386998A}" destId="{01FD0E16-56CB-4C16-BD59-6ACB8959FAC8}" srcOrd="2" destOrd="0" presId="urn:microsoft.com/office/officeart/2005/8/layout/hierarchy3"/>
    <dgm:cxn modelId="{EB2FA368-CEDD-4DC8-9C6C-A3A7A562DDDA}" type="presParOf" srcId="{8568AF42-7D8A-445C-A6BC-6AD4B386998A}" destId="{A07FE329-C9A2-4B8F-A86C-58843BD54583}" srcOrd="3" destOrd="0" presId="urn:microsoft.com/office/officeart/2005/8/layout/hierarchy3"/>
    <dgm:cxn modelId="{A3EE0D54-F8D5-4423-9A8D-984B587399CD}" type="presParOf" srcId="{8568AF42-7D8A-445C-A6BC-6AD4B386998A}" destId="{840FE168-100F-4AF2-9419-EF8D2B90A4D5}" srcOrd="4" destOrd="0" presId="urn:microsoft.com/office/officeart/2005/8/layout/hierarchy3"/>
    <dgm:cxn modelId="{471CC12C-2DA1-49FB-8795-DBE71B26D3AA}" type="presParOf" srcId="{8568AF42-7D8A-445C-A6BC-6AD4B386998A}" destId="{25364C20-78AC-4CD6-ADEC-8628052949F6}" srcOrd="5" destOrd="0" presId="urn:microsoft.com/office/officeart/2005/8/layout/hierarchy3"/>
    <dgm:cxn modelId="{96CA9E17-1036-4C51-8955-678DB82FF652}" type="presParOf" srcId="{ACBDE130-68B4-490E-B7F8-98FD88311F9C}" destId="{196434AF-D3CE-4DF2-B015-F3A095448533}" srcOrd="1" destOrd="0" presId="urn:microsoft.com/office/officeart/2005/8/layout/hierarchy3"/>
    <dgm:cxn modelId="{5CA524B7-6B0F-47A3-B5F3-455412A0C713}" type="presParOf" srcId="{196434AF-D3CE-4DF2-B015-F3A095448533}" destId="{3E3DE7A5-CD57-4F22-97C9-ABAE09DD6E94}" srcOrd="0" destOrd="0" presId="urn:microsoft.com/office/officeart/2005/8/layout/hierarchy3"/>
    <dgm:cxn modelId="{519EB2A7-DAE6-4E15-B9D0-1A98BB16B870}" type="presParOf" srcId="{3E3DE7A5-CD57-4F22-97C9-ABAE09DD6E94}" destId="{F2A1455E-7601-4C78-BE41-65C06D0ADDA7}" srcOrd="0" destOrd="0" presId="urn:microsoft.com/office/officeart/2005/8/layout/hierarchy3"/>
    <dgm:cxn modelId="{DF1438CC-F1B7-4CFE-BCD3-95DA43D4C982}" type="presParOf" srcId="{3E3DE7A5-CD57-4F22-97C9-ABAE09DD6E94}" destId="{88CD97E9-A185-4AEC-BD7E-ABE1E5BDA0B3}" srcOrd="1" destOrd="0" presId="urn:microsoft.com/office/officeart/2005/8/layout/hierarchy3"/>
    <dgm:cxn modelId="{15555166-4C69-4BBC-A385-E7ECC71CEDC6}" type="presParOf" srcId="{196434AF-D3CE-4DF2-B015-F3A095448533}" destId="{53E167A9-DC33-4D22-921A-03E00001078D}" srcOrd="1" destOrd="0" presId="urn:microsoft.com/office/officeart/2005/8/layout/hierarchy3"/>
    <dgm:cxn modelId="{2BB42316-2A62-401B-9BDB-9DB1878EC633}" type="presParOf" srcId="{53E167A9-DC33-4D22-921A-03E00001078D}" destId="{77E10CC9-2487-42A4-A2A4-8373B3E7564E}" srcOrd="0" destOrd="0" presId="urn:microsoft.com/office/officeart/2005/8/layout/hierarchy3"/>
    <dgm:cxn modelId="{E4FA0C0D-3BDD-4D1B-945E-D92BCC3F2607}" type="presParOf" srcId="{53E167A9-DC33-4D22-921A-03E00001078D}" destId="{4D211488-E8E4-4B80-8F44-C3E379FE7B82}" srcOrd="1" destOrd="0" presId="urn:microsoft.com/office/officeart/2005/8/layout/hierarchy3"/>
    <dgm:cxn modelId="{0315ECAE-FEE5-4377-820A-B1D24FAAB45F}" type="presParOf" srcId="{53E167A9-DC33-4D22-921A-03E00001078D}" destId="{DF0AE9F2-6D61-4248-A964-0AE3B35E02AE}" srcOrd="2" destOrd="0" presId="urn:microsoft.com/office/officeart/2005/8/layout/hierarchy3"/>
    <dgm:cxn modelId="{8BDB3359-AB43-416D-B270-0741914A7B6F}" type="presParOf" srcId="{53E167A9-DC33-4D22-921A-03E00001078D}" destId="{11ADE604-2B93-4DFD-99D1-571E57F2515F}" srcOrd="3" destOrd="0" presId="urn:microsoft.com/office/officeart/2005/8/layout/hierarchy3"/>
    <dgm:cxn modelId="{1CEF6845-CD99-49FF-96CA-516C30B721F7}" type="presParOf" srcId="{53E167A9-DC33-4D22-921A-03E00001078D}" destId="{7B1A3F2A-9F54-4F00-B1A4-7C024A0BBF29}" srcOrd="4" destOrd="0" presId="urn:microsoft.com/office/officeart/2005/8/layout/hierarchy3"/>
    <dgm:cxn modelId="{FEF6C0AB-3214-4417-9F49-5EFB5E465C9E}" type="presParOf" srcId="{53E167A9-DC33-4D22-921A-03E00001078D}" destId="{22FA86C0-945D-4EE4-A52A-8C654F7F2A51}" srcOrd="5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EEE2B-6698-47AD-B085-697BFC7CB19F}">
      <dsp:nvSpPr>
        <dsp:cNvPr id="0" name=""/>
        <dsp:cNvSpPr/>
      </dsp:nvSpPr>
      <dsp:spPr>
        <a:xfrm>
          <a:off x="101028" y="1328136"/>
          <a:ext cx="2271425" cy="3315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2513CE-53CE-46F6-901B-1043C2E4CE63}">
      <dsp:nvSpPr>
        <dsp:cNvPr id="0" name=""/>
        <dsp:cNvSpPr/>
      </dsp:nvSpPr>
      <dsp:spPr>
        <a:xfrm flipH="1" flipV="1">
          <a:off x="3163281" y="1663558"/>
          <a:ext cx="70593" cy="707148"/>
        </a:xfrm>
        <a:prstGeom prst="circularArrow">
          <a:avLst>
            <a:gd name="adj1" fmla="val 1033"/>
            <a:gd name="adj2" fmla="val 121070"/>
            <a:gd name="adj3" fmla="val 4955932"/>
            <a:gd name="adj4" fmla="val 12083841"/>
            <a:gd name="adj5" fmla="val 120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3E5B2-A631-4445-8E5A-2F9AFCB489F2}">
      <dsp:nvSpPr>
        <dsp:cNvPr id="0" name=""/>
        <dsp:cNvSpPr/>
      </dsp:nvSpPr>
      <dsp:spPr>
        <a:xfrm>
          <a:off x="222695" y="47499"/>
          <a:ext cx="2271531" cy="124859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00FF"/>
              </a:solidFill>
            </a:rPr>
            <a:t>Остроугольные</a:t>
          </a:r>
          <a:endParaRPr lang="ru-RU" sz="2400" b="1" kern="1200" dirty="0">
            <a:solidFill>
              <a:srgbClr val="0000FF"/>
            </a:solidFill>
          </a:endParaRPr>
        </a:p>
      </dsp:txBody>
      <dsp:txXfrm>
        <a:off x="259265" y="84069"/>
        <a:ext cx="2198391" cy="1175456"/>
      </dsp:txXfrm>
    </dsp:sp>
    <dsp:sp modelId="{9A543BAC-5C66-427A-BF43-042AD16917EE}">
      <dsp:nvSpPr>
        <dsp:cNvPr id="0" name=""/>
        <dsp:cNvSpPr/>
      </dsp:nvSpPr>
      <dsp:spPr>
        <a:xfrm>
          <a:off x="2689510" y="1309240"/>
          <a:ext cx="2380792" cy="33406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8BBE2-7321-4DBF-AC63-D547215F70A0}">
      <dsp:nvSpPr>
        <dsp:cNvPr id="0" name=""/>
        <dsp:cNvSpPr/>
      </dsp:nvSpPr>
      <dsp:spPr>
        <a:xfrm flipH="1" flipV="1">
          <a:off x="7560826" y="295977"/>
          <a:ext cx="65487" cy="295285"/>
        </a:xfrm>
        <a:prstGeom prst="leftCircularArrow">
          <a:avLst>
            <a:gd name="adj1" fmla="val 1092"/>
            <a:gd name="adj2" fmla="val 128213"/>
            <a:gd name="adj3" fmla="val 331971"/>
            <a:gd name="adj4" fmla="val 14811206"/>
            <a:gd name="adj5" fmla="val 127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D15E6-409D-452A-9D84-8D32D60969C7}">
      <dsp:nvSpPr>
        <dsp:cNvPr id="0" name=""/>
        <dsp:cNvSpPr/>
      </dsp:nvSpPr>
      <dsp:spPr>
        <a:xfrm>
          <a:off x="2841725" y="24317"/>
          <a:ext cx="2185930" cy="122687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00FF"/>
              </a:solidFill>
            </a:rPr>
            <a:t>Тупоугольные</a:t>
          </a:r>
          <a:endParaRPr lang="ru-RU" sz="2300" b="1" kern="1200" dirty="0">
            <a:solidFill>
              <a:srgbClr val="0000FF"/>
            </a:solidFill>
          </a:endParaRPr>
        </a:p>
      </dsp:txBody>
      <dsp:txXfrm>
        <a:off x="2877659" y="60251"/>
        <a:ext cx="2114062" cy="1155008"/>
      </dsp:txXfrm>
    </dsp:sp>
    <dsp:sp modelId="{26984D4B-F917-490D-B811-0E91B5241A50}">
      <dsp:nvSpPr>
        <dsp:cNvPr id="0" name=""/>
        <dsp:cNvSpPr/>
      </dsp:nvSpPr>
      <dsp:spPr>
        <a:xfrm>
          <a:off x="5464936" y="1285397"/>
          <a:ext cx="2454497" cy="3383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B3ABB-EC15-4252-BF1D-D5786D766C9C}">
      <dsp:nvSpPr>
        <dsp:cNvPr id="0" name=""/>
        <dsp:cNvSpPr/>
      </dsp:nvSpPr>
      <dsp:spPr>
        <a:xfrm>
          <a:off x="5561295" y="20235"/>
          <a:ext cx="2255307" cy="122289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00FF"/>
              </a:solidFill>
            </a:rPr>
            <a:t>Прямоугольные</a:t>
          </a:r>
          <a:endParaRPr lang="ru-RU" sz="2200" b="1" kern="1200" dirty="0">
            <a:solidFill>
              <a:srgbClr val="0000FF"/>
            </a:solidFill>
          </a:endParaRPr>
        </a:p>
      </dsp:txBody>
      <dsp:txXfrm>
        <a:off x="5597112" y="56052"/>
        <a:ext cx="2183673" cy="11512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EEE2B-6698-47AD-B085-697BFC7CB19F}">
      <dsp:nvSpPr>
        <dsp:cNvPr id="0" name=""/>
        <dsp:cNvSpPr/>
      </dsp:nvSpPr>
      <dsp:spPr>
        <a:xfrm>
          <a:off x="97214" y="1388723"/>
          <a:ext cx="2180659" cy="3182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2513CE-53CE-46F6-901B-1043C2E4CE63}">
      <dsp:nvSpPr>
        <dsp:cNvPr id="0" name=""/>
        <dsp:cNvSpPr/>
      </dsp:nvSpPr>
      <dsp:spPr>
        <a:xfrm flipH="1" flipV="1">
          <a:off x="3108053" y="1728780"/>
          <a:ext cx="70530" cy="706514"/>
        </a:xfrm>
        <a:prstGeom prst="circularArrow">
          <a:avLst>
            <a:gd name="adj1" fmla="val 992"/>
            <a:gd name="adj2" fmla="val 116232"/>
            <a:gd name="adj3" fmla="val 4956775"/>
            <a:gd name="adj4" fmla="val 12089522"/>
            <a:gd name="adj5" fmla="val 115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3E5B2-A631-4445-8E5A-2F9AFCB489F2}">
      <dsp:nvSpPr>
        <dsp:cNvPr id="0" name=""/>
        <dsp:cNvSpPr/>
      </dsp:nvSpPr>
      <dsp:spPr>
        <a:xfrm>
          <a:off x="103075" y="159260"/>
          <a:ext cx="2402649" cy="119870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00FF"/>
              </a:solidFill>
            </a:rPr>
            <a:t>разносторонние</a:t>
          </a:r>
          <a:endParaRPr lang="ru-RU" sz="2400" b="1" kern="1200" dirty="0">
            <a:solidFill>
              <a:srgbClr val="0000FF"/>
            </a:solidFill>
          </a:endParaRPr>
        </a:p>
      </dsp:txBody>
      <dsp:txXfrm>
        <a:off x="138184" y="194369"/>
        <a:ext cx="2332431" cy="1128484"/>
      </dsp:txXfrm>
    </dsp:sp>
    <dsp:sp modelId="{9A543BAC-5C66-427A-BF43-042AD16917EE}">
      <dsp:nvSpPr>
        <dsp:cNvPr id="0" name=""/>
        <dsp:cNvSpPr/>
      </dsp:nvSpPr>
      <dsp:spPr>
        <a:xfrm>
          <a:off x="2664295" y="1480869"/>
          <a:ext cx="2285656" cy="3207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8BBE2-7321-4DBF-AC63-D547215F70A0}">
      <dsp:nvSpPr>
        <dsp:cNvPr id="0" name=""/>
        <dsp:cNvSpPr/>
      </dsp:nvSpPr>
      <dsp:spPr>
        <a:xfrm rot="13296826" flipH="1" flipV="1">
          <a:off x="5787488" y="5101156"/>
          <a:ext cx="113973" cy="458101"/>
        </a:xfrm>
        <a:prstGeom prst="leftCircularArrow">
          <a:avLst>
            <a:gd name="adj1" fmla="val 1036"/>
            <a:gd name="adj2" fmla="val 121480"/>
            <a:gd name="adj3" fmla="val 203377"/>
            <a:gd name="adj4" fmla="val 14675879"/>
            <a:gd name="adj5" fmla="val 120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D15E6-409D-452A-9D84-8D32D60969C7}">
      <dsp:nvSpPr>
        <dsp:cNvPr id="0" name=""/>
        <dsp:cNvSpPr/>
      </dsp:nvSpPr>
      <dsp:spPr>
        <a:xfrm>
          <a:off x="2625575" y="137004"/>
          <a:ext cx="2526103" cy="117785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00FF"/>
              </a:solidFill>
            </a:rPr>
            <a:t>равнобедренные</a:t>
          </a:r>
          <a:endParaRPr lang="ru-RU" sz="2100" b="1" kern="1200" dirty="0">
            <a:solidFill>
              <a:srgbClr val="0000FF"/>
            </a:solidFill>
          </a:endParaRPr>
        </a:p>
      </dsp:txBody>
      <dsp:txXfrm>
        <a:off x="2660073" y="171502"/>
        <a:ext cx="2457107" cy="1108854"/>
      </dsp:txXfrm>
    </dsp:sp>
    <dsp:sp modelId="{26984D4B-F917-490D-B811-0E91B5241A50}">
      <dsp:nvSpPr>
        <dsp:cNvPr id="0" name=""/>
        <dsp:cNvSpPr/>
      </dsp:nvSpPr>
      <dsp:spPr>
        <a:xfrm>
          <a:off x="5571485" y="1347692"/>
          <a:ext cx="2356415" cy="32479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B3ABB-EC15-4252-BF1D-D5786D766C9C}">
      <dsp:nvSpPr>
        <dsp:cNvPr id="0" name=""/>
        <dsp:cNvSpPr/>
      </dsp:nvSpPr>
      <dsp:spPr>
        <a:xfrm>
          <a:off x="5663993" y="133085"/>
          <a:ext cx="2165185" cy="117403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00FF"/>
              </a:solidFill>
            </a:rPr>
            <a:t>равносторонние</a:t>
          </a:r>
          <a:endParaRPr lang="ru-RU" sz="2100" b="1" kern="1200" dirty="0">
            <a:solidFill>
              <a:srgbClr val="0000FF"/>
            </a:solidFill>
          </a:endParaRPr>
        </a:p>
      </dsp:txBody>
      <dsp:txXfrm>
        <a:off x="5698379" y="167471"/>
        <a:ext cx="2096413" cy="11052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62727-E5B7-4884-9423-5105B1796941}">
      <dsp:nvSpPr>
        <dsp:cNvPr id="0" name=""/>
        <dsp:cNvSpPr/>
      </dsp:nvSpPr>
      <dsp:spPr>
        <a:xfrm>
          <a:off x="4012656" y="417471"/>
          <a:ext cx="2757120" cy="637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5273"/>
              </a:lnTo>
              <a:lnTo>
                <a:pt x="2757120" y="495273"/>
              </a:lnTo>
              <a:lnTo>
                <a:pt x="2757120" y="637804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689CEA-67E5-4F6D-B625-25B8FC2FCD95}">
      <dsp:nvSpPr>
        <dsp:cNvPr id="0" name=""/>
        <dsp:cNvSpPr/>
      </dsp:nvSpPr>
      <dsp:spPr>
        <a:xfrm>
          <a:off x="3965782" y="417471"/>
          <a:ext cx="91440" cy="622534"/>
        </a:xfrm>
        <a:custGeom>
          <a:avLst/>
          <a:gdLst/>
          <a:ahLst/>
          <a:cxnLst/>
          <a:rect l="0" t="0" r="0" b="0"/>
          <a:pathLst>
            <a:path>
              <a:moveTo>
                <a:pt x="46873" y="0"/>
              </a:moveTo>
              <a:lnTo>
                <a:pt x="46873" y="480003"/>
              </a:lnTo>
              <a:lnTo>
                <a:pt x="45720" y="480003"/>
              </a:lnTo>
              <a:lnTo>
                <a:pt x="45720" y="622534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AEF55-9235-43A8-B824-450B033A67AD}">
      <dsp:nvSpPr>
        <dsp:cNvPr id="0" name=""/>
        <dsp:cNvSpPr/>
      </dsp:nvSpPr>
      <dsp:spPr>
        <a:xfrm>
          <a:off x="1199316" y="417471"/>
          <a:ext cx="2813339" cy="637804"/>
        </a:xfrm>
        <a:custGeom>
          <a:avLst/>
          <a:gdLst/>
          <a:ahLst/>
          <a:cxnLst/>
          <a:rect l="0" t="0" r="0" b="0"/>
          <a:pathLst>
            <a:path>
              <a:moveTo>
                <a:pt x="2813339" y="0"/>
              </a:moveTo>
              <a:lnTo>
                <a:pt x="2813339" y="495273"/>
              </a:lnTo>
              <a:lnTo>
                <a:pt x="0" y="495273"/>
              </a:lnTo>
              <a:lnTo>
                <a:pt x="0" y="637804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0B2996-FF1E-46CA-9C54-073402997444}">
      <dsp:nvSpPr>
        <dsp:cNvPr id="0" name=""/>
        <dsp:cNvSpPr/>
      </dsp:nvSpPr>
      <dsp:spPr>
        <a:xfrm>
          <a:off x="1629242" y="-162402"/>
          <a:ext cx="4766827" cy="579873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362009-B44D-45C8-A041-E072CAB0D703}">
      <dsp:nvSpPr>
        <dsp:cNvPr id="0" name=""/>
        <dsp:cNvSpPr/>
      </dsp:nvSpPr>
      <dsp:spPr>
        <a:xfrm>
          <a:off x="1800194" y="1"/>
          <a:ext cx="4766827" cy="579873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00FF"/>
              </a:solidFill>
            </a:rPr>
            <a:t>Равнобедренный треугольник</a:t>
          </a:r>
          <a:endParaRPr lang="ru-RU" sz="2400" b="1" kern="1200" dirty="0">
            <a:solidFill>
              <a:srgbClr val="0000FF"/>
            </a:solidFill>
          </a:endParaRPr>
        </a:p>
      </dsp:txBody>
      <dsp:txXfrm>
        <a:off x="1817178" y="16985"/>
        <a:ext cx="4732859" cy="545905"/>
      </dsp:txXfrm>
    </dsp:sp>
    <dsp:sp modelId="{3F98285D-9B64-4A24-8B5E-517EB34FBDEC}">
      <dsp:nvSpPr>
        <dsp:cNvPr id="0" name=""/>
        <dsp:cNvSpPr/>
      </dsp:nvSpPr>
      <dsp:spPr>
        <a:xfrm>
          <a:off x="686" y="1055276"/>
          <a:ext cx="2397260" cy="842616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162C3-5C4F-4618-983C-1170D0AB527A}">
      <dsp:nvSpPr>
        <dsp:cNvPr id="0" name=""/>
        <dsp:cNvSpPr/>
      </dsp:nvSpPr>
      <dsp:spPr>
        <a:xfrm>
          <a:off x="171638" y="1217680"/>
          <a:ext cx="2397260" cy="842616"/>
        </a:xfrm>
        <a:prstGeom prst="roundRect">
          <a:avLst>
            <a:gd name="adj" fmla="val 10000"/>
          </a:avLst>
        </a:prstGeom>
        <a:solidFill>
          <a:srgbClr val="00FFCC">
            <a:alpha val="90000"/>
          </a:srgb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3300"/>
              </a:solidFill>
            </a:rPr>
            <a:t>Остроугольный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196317" y="1242359"/>
        <a:ext cx="2347902" cy="793258"/>
      </dsp:txXfrm>
    </dsp:sp>
    <dsp:sp modelId="{AB6817E7-73C1-45CE-89E0-F7AB94833A8D}">
      <dsp:nvSpPr>
        <dsp:cNvPr id="0" name=""/>
        <dsp:cNvSpPr/>
      </dsp:nvSpPr>
      <dsp:spPr>
        <a:xfrm>
          <a:off x="2801240" y="1040005"/>
          <a:ext cx="2420524" cy="819197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CE5A40-422F-45F8-AB27-B65AE9CD0AD5}">
      <dsp:nvSpPr>
        <dsp:cNvPr id="0" name=""/>
        <dsp:cNvSpPr/>
      </dsp:nvSpPr>
      <dsp:spPr>
        <a:xfrm>
          <a:off x="2972192" y="1202410"/>
          <a:ext cx="2420524" cy="819197"/>
        </a:xfrm>
        <a:prstGeom prst="roundRect">
          <a:avLst>
            <a:gd name="adj" fmla="val 10000"/>
          </a:avLst>
        </a:prstGeom>
        <a:solidFill>
          <a:srgbClr val="CC66FF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3300"/>
              </a:solidFill>
            </a:rPr>
            <a:t>тупоугольный</a:t>
          </a:r>
          <a:endParaRPr lang="ru-RU" sz="2400" b="1" kern="1200" dirty="0">
            <a:solidFill>
              <a:srgbClr val="003300"/>
            </a:solidFill>
          </a:endParaRPr>
        </a:p>
      </dsp:txBody>
      <dsp:txXfrm>
        <a:off x="2996185" y="1226403"/>
        <a:ext cx="2372538" cy="771211"/>
      </dsp:txXfrm>
    </dsp:sp>
    <dsp:sp modelId="{0A6EC793-B3ED-49EC-B1C6-4602C02E875F}">
      <dsp:nvSpPr>
        <dsp:cNvPr id="0" name=""/>
        <dsp:cNvSpPr/>
      </dsp:nvSpPr>
      <dsp:spPr>
        <a:xfrm>
          <a:off x="5502279" y="1055276"/>
          <a:ext cx="2534993" cy="819207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8B2C7-B88F-4C40-875E-9B4BDE6F484B}">
      <dsp:nvSpPr>
        <dsp:cNvPr id="0" name=""/>
        <dsp:cNvSpPr/>
      </dsp:nvSpPr>
      <dsp:spPr>
        <a:xfrm>
          <a:off x="5673232" y="1217680"/>
          <a:ext cx="2534993" cy="819207"/>
        </a:xfrm>
        <a:prstGeom prst="roundRect">
          <a:avLst>
            <a:gd name="adj" fmla="val 10000"/>
          </a:avLst>
        </a:prstGeom>
        <a:solidFill>
          <a:srgbClr val="99FF66">
            <a:alpha val="90000"/>
          </a:srgb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5697226" y="1241674"/>
        <a:ext cx="2487005" cy="7712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0B5CF-EB7A-4E12-8817-83D57F4F4F90}">
      <dsp:nvSpPr>
        <dsp:cNvPr id="0" name=""/>
        <dsp:cNvSpPr/>
      </dsp:nvSpPr>
      <dsp:spPr>
        <a:xfrm>
          <a:off x="114635" y="237215"/>
          <a:ext cx="3690644" cy="1023178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По длинам сторон</a:t>
          </a:r>
          <a:endParaRPr lang="ru-RU" sz="3600" b="1" kern="1200" dirty="0"/>
        </a:p>
      </dsp:txBody>
      <dsp:txXfrm>
        <a:off x="144603" y="267183"/>
        <a:ext cx="3630708" cy="963242"/>
      </dsp:txXfrm>
    </dsp:sp>
    <dsp:sp modelId="{41034517-5807-4CEE-A3BE-CDBEC3B413BA}">
      <dsp:nvSpPr>
        <dsp:cNvPr id="0" name=""/>
        <dsp:cNvSpPr/>
      </dsp:nvSpPr>
      <dsp:spPr>
        <a:xfrm>
          <a:off x="483699" y="1260393"/>
          <a:ext cx="255900" cy="763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3362"/>
              </a:lnTo>
              <a:lnTo>
                <a:pt x="255900" y="7633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0F0863-E01E-4AB5-96CD-5CE23085BFB4}">
      <dsp:nvSpPr>
        <dsp:cNvPr id="0" name=""/>
        <dsp:cNvSpPr/>
      </dsp:nvSpPr>
      <dsp:spPr>
        <a:xfrm>
          <a:off x="739600" y="1512166"/>
          <a:ext cx="3694098" cy="1023178"/>
        </a:xfrm>
        <a:prstGeom prst="roundRect">
          <a:avLst>
            <a:gd name="adj" fmla="val 10000"/>
          </a:avLst>
        </a:prstGeom>
        <a:solidFill>
          <a:srgbClr val="CC66FF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разносторонние</a:t>
          </a:r>
          <a:endParaRPr lang="ru-RU" sz="3600" b="1" kern="1200" dirty="0"/>
        </a:p>
      </dsp:txBody>
      <dsp:txXfrm>
        <a:off x="769568" y="1542134"/>
        <a:ext cx="3634162" cy="963242"/>
      </dsp:txXfrm>
    </dsp:sp>
    <dsp:sp modelId="{01FD0E16-56CB-4C16-BD59-6ACB8959FAC8}">
      <dsp:nvSpPr>
        <dsp:cNvPr id="0" name=""/>
        <dsp:cNvSpPr/>
      </dsp:nvSpPr>
      <dsp:spPr>
        <a:xfrm>
          <a:off x="483699" y="1260393"/>
          <a:ext cx="255900" cy="2043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3389"/>
              </a:lnTo>
              <a:lnTo>
                <a:pt x="255900" y="20433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7FE329-C9A2-4B8F-A86C-58843BD54583}">
      <dsp:nvSpPr>
        <dsp:cNvPr id="0" name=""/>
        <dsp:cNvSpPr/>
      </dsp:nvSpPr>
      <dsp:spPr>
        <a:xfrm>
          <a:off x="739600" y="2791139"/>
          <a:ext cx="3692346" cy="1025285"/>
        </a:xfrm>
        <a:prstGeom prst="roundRect">
          <a:avLst>
            <a:gd name="adj" fmla="val 10000"/>
          </a:avLst>
        </a:prstGeom>
        <a:solidFill>
          <a:srgbClr val="CC66FF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равнобедренные</a:t>
          </a:r>
          <a:r>
            <a:rPr lang="ru-RU" sz="3600" kern="1200" dirty="0" smtClean="0"/>
            <a:t>	</a:t>
          </a:r>
          <a:endParaRPr lang="ru-RU" sz="3600" kern="1200" dirty="0"/>
        </a:p>
      </dsp:txBody>
      <dsp:txXfrm>
        <a:off x="769630" y="2821169"/>
        <a:ext cx="3632286" cy="965225"/>
      </dsp:txXfrm>
    </dsp:sp>
    <dsp:sp modelId="{840FE168-100F-4AF2-9419-EF8D2B90A4D5}">
      <dsp:nvSpPr>
        <dsp:cNvPr id="0" name=""/>
        <dsp:cNvSpPr/>
      </dsp:nvSpPr>
      <dsp:spPr>
        <a:xfrm>
          <a:off x="483699" y="1260393"/>
          <a:ext cx="255900" cy="3323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3415"/>
              </a:lnTo>
              <a:lnTo>
                <a:pt x="255900" y="33234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64C20-78AC-4CD6-ADEC-8628052949F6}">
      <dsp:nvSpPr>
        <dsp:cNvPr id="0" name=""/>
        <dsp:cNvSpPr/>
      </dsp:nvSpPr>
      <dsp:spPr>
        <a:xfrm>
          <a:off x="739600" y="4072219"/>
          <a:ext cx="3694491" cy="1023178"/>
        </a:xfrm>
        <a:prstGeom prst="roundRect">
          <a:avLst>
            <a:gd name="adj" fmla="val 10000"/>
          </a:avLst>
        </a:prstGeom>
        <a:solidFill>
          <a:srgbClr val="CC66FF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равносторонние</a:t>
          </a:r>
          <a:endParaRPr lang="ru-RU" sz="3600" b="1" kern="1200" dirty="0"/>
        </a:p>
      </dsp:txBody>
      <dsp:txXfrm>
        <a:off x="769568" y="4102187"/>
        <a:ext cx="3634555" cy="963242"/>
      </dsp:txXfrm>
    </dsp:sp>
    <dsp:sp modelId="{F2A1455E-7601-4C78-BE41-65C06D0ADDA7}">
      <dsp:nvSpPr>
        <dsp:cNvPr id="0" name=""/>
        <dsp:cNvSpPr/>
      </dsp:nvSpPr>
      <dsp:spPr>
        <a:xfrm>
          <a:off x="4203705" y="233194"/>
          <a:ext cx="4015012" cy="1023178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По величине наибольшего угла</a:t>
          </a:r>
          <a:endParaRPr lang="ru-RU" sz="3600" b="1" kern="1200" dirty="0"/>
        </a:p>
      </dsp:txBody>
      <dsp:txXfrm>
        <a:off x="4233673" y="263162"/>
        <a:ext cx="3955076" cy="963242"/>
      </dsp:txXfrm>
    </dsp:sp>
    <dsp:sp modelId="{77E10CC9-2487-42A4-A2A4-8373B3E7564E}">
      <dsp:nvSpPr>
        <dsp:cNvPr id="0" name=""/>
        <dsp:cNvSpPr/>
      </dsp:nvSpPr>
      <dsp:spPr>
        <a:xfrm>
          <a:off x="4605206" y="1256372"/>
          <a:ext cx="401501" cy="767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7383"/>
              </a:lnTo>
              <a:lnTo>
                <a:pt x="401501" y="7673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11488-E8E4-4B80-8F44-C3E379FE7B82}">
      <dsp:nvSpPr>
        <dsp:cNvPr id="0" name=""/>
        <dsp:cNvSpPr/>
      </dsp:nvSpPr>
      <dsp:spPr>
        <a:xfrm>
          <a:off x="5006707" y="1512166"/>
          <a:ext cx="3564768" cy="1023178"/>
        </a:xfrm>
        <a:prstGeom prst="roundRect">
          <a:avLst>
            <a:gd name="adj" fmla="val 10000"/>
          </a:avLst>
        </a:prstGeom>
        <a:solidFill>
          <a:srgbClr val="FF9999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остроугольные</a:t>
          </a:r>
          <a:endParaRPr lang="ru-RU" sz="3600" b="1" kern="1200" dirty="0"/>
        </a:p>
      </dsp:txBody>
      <dsp:txXfrm>
        <a:off x="5036675" y="1542134"/>
        <a:ext cx="3504832" cy="963242"/>
      </dsp:txXfrm>
    </dsp:sp>
    <dsp:sp modelId="{DF0AE9F2-6D61-4248-A964-0AE3B35E02AE}">
      <dsp:nvSpPr>
        <dsp:cNvPr id="0" name=""/>
        <dsp:cNvSpPr/>
      </dsp:nvSpPr>
      <dsp:spPr>
        <a:xfrm>
          <a:off x="4605206" y="1256372"/>
          <a:ext cx="401501" cy="2046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6356"/>
              </a:lnTo>
              <a:lnTo>
                <a:pt x="401501" y="20463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ADE604-2B93-4DFD-99D1-571E57F2515F}">
      <dsp:nvSpPr>
        <dsp:cNvPr id="0" name=""/>
        <dsp:cNvSpPr/>
      </dsp:nvSpPr>
      <dsp:spPr>
        <a:xfrm>
          <a:off x="5006707" y="2791139"/>
          <a:ext cx="3612817" cy="1023178"/>
        </a:xfrm>
        <a:prstGeom prst="roundRect">
          <a:avLst>
            <a:gd name="adj" fmla="val 10000"/>
          </a:avLst>
        </a:prstGeom>
        <a:solidFill>
          <a:srgbClr val="FF9999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тупоугольные</a:t>
          </a:r>
          <a:endParaRPr lang="ru-RU" sz="3600" b="1" kern="1200" dirty="0"/>
        </a:p>
      </dsp:txBody>
      <dsp:txXfrm>
        <a:off x="5036675" y="2821107"/>
        <a:ext cx="3552881" cy="963242"/>
      </dsp:txXfrm>
    </dsp:sp>
    <dsp:sp modelId="{7B1A3F2A-9F54-4F00-B1A4-7C024A0BBF29}">
      <dsp:nvSpPr>
        <dsp:cNvPr id="0" name=""/>
        <dsp:cNvSpPr/>
      </dsp:nvSpPr>
      <dsp:spPr>
        <a:xfrm>
          <a:off x="4605206" y="1256372"/>
          <a:ext cx="401501" cy="3325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5328"/>
              </a:lnTo>
              <a:lnTo>
                <a:pt x="401501" y="33253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A86C0-945D-4EE4-A52A-8C654F7F2A51}">
      <dsp:nvSpPr>
        <dsp:cNvPr id="0" name=""/>
        <dsp:cNvSpPr/>
      </dsp:nvSpPr>
      <dsp:spPr>
        <a:xfrm>
          <a:off x="5006707" y="4070112"/>
          <a:ext cx="3704788" cy="1023178"/>
        </a:xfrm>
        <a:prstGeom prst="roundRect">
          <a:avLst>
            <a:gd name="adj" fmla="val 10000"/>
          </a:avLst>
        </a:prstGeom>
        <a:solidFill>
          <a:srgbClr val="FF9999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прямоугольные</a:t>
          </a:r>
          <a:endParaRPr lang="ru-RU" sz="3600" b="1" kern="1200" dirty="0"/>
        </a:p>
      </dsp:txBody>
      <dsp:txXfrm>
        <a:off x="5036675" y="4100080"/>
        <a:ext cx="3644852" cy="963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ut/>
      </p:transition>
    </mc:Choice>
    <mc:Fallback xmlns="">
      <p:transition advClick="0" advTm="1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ut/>
      </p:transition>
    </mc:Choice>
    <mc:Fallback xmlns="">
      <p:transition advClick="0" advTm="1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ut/>
      </p:transition>
    </mc:Choice>
    <mc:Fallback xmlns="">
      <p:transition advClick="0" advTm="1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ut/>
      </p:transition>
    </mc:Choice>
    <mc:Fallback xmlns="">
      <p:transition advClick="0" advTm="1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ut/>
      </p:transition>
    </mc:Choice>
    <mc:Fallback xmlns="">
      <p:transition advClick="0" advTm="1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ut/>
      </p:transition>
    </mc:Choice>
    <mc:Fallback xmlns="">
      <p:transition advClick="0" advTm="1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ut/>
      </p:transition>
    </mc:Choice>
    <mc:Fallback xmlns="">
      <p:transition advClick="0" advTm="1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ut/>
      </p:transition>
    </mc:Choice>
    <mc:Fallback xmlns="">
      <p:transition advClick="0" advTm="1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ut/>
      </p:transition>
    </mc:Choice>
    <mc:Fallback xmlns="">
      <p:transition advClick="0" advTm="1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ut/>
      </p:transition>
    </mc:Choice>
    <mc:Fallback xmlns="">
      <p:transition advClick="0" advTm="1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ut/>
      </p:transition>
    </mc:Choice>
    <mc:Fallback xmlns="">
      <p:transition advClick="0" advTm="1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000">
        <p:cut/>
      </p:transition>
    </mc:Choice>
    <mc:Fallback xmlns="">
      <p:transition advClick="0" advTm="1000"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slide" Target="slid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gif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gif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slide" Target="slide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3.xml"/><Relationship Id="rId7" Type="http://schemas.openxmlformats.org/officeDocument/2006/relationships/slide" Target="slide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ozdrawlandiya.ru/_ph/491/2/230845438.gif" TargetMode="External"/><Relationship Id="rId2" Type="http://schemas.openxmlformats.org/officeDocument/2006/relationships/hyperlink" Target="http://chelschool1.ru/kids/740-2011-10-12-03-09-14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mg0.joyreactor.cc/pics/post/%D0%B3%D0%B8%D1%84%D0%BA%D0%B8-%D0%BC%D0%B0%D1%82%D0%B5%D0%BC%D0%B0%D1%82%D0%B8%D0%BA%D0%B0-%D0%BD%D0%B0%D1%83%D0%BA%D0%B0-%D1%82%D1%80%D0%B5%D1%83%D0%B3%D0%BE%D0%BB%D1%8C%D0%BD%D0%B8%D0%BA%D0%B8-1513279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6.xml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140968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Comic Sans MS" pitchFamily="66" charset="0"/>
              </a:rPr>
              <a:t>Автор:</a:t>
            </a:r>
          </a:p>
          <a:p>
            <a:r>
              <a:rPr lang="ru-RU" sz="2000" b="1" dirty="0">
                <a:solidFill>
                  <a:srgbClr val="0000FF"/>
                </a:solidFill>
                <a:latin typeface="Comic Sans MS" pitchFamily="66" charset="0"/>
              </a:rPr>
              <a:t>Васильева Алла Федоровна</a:t>
            </a:r>
          </a:p>
          <a:p>
            <a:endParaRPr lang="ru-RU" sz="20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Место </a:t>
            </a:r>
            <a:r>
              <a:rPr lang="ru-RU" sz="2000" b="1" dirty="0">
                <a:solidFill>
                  <a:srgbClr val="0000FF"/>
                </a:solidFill>
                <a:latin typeface="Comic Sans MS" pitchFamily="66" charset="0"/>
              </a:rPr>
              <a:t>работы: </a:t>
            </a:r>
            <a:endParaRPr lang="ru-RU" sz="20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Масловская </a:t>
            </a:r>
            <a:r>
              <a:rPr lang="ru-RU" sz="2000" b="1" dirty="0">
                <a:solidFill>
                  <a:srgbClr val="0000FF"/>
                </a:solidFill>
                <a:latin typeface="Comic Sans MS" pitchFamily="66" charset="0"/>
              </a:rPr>
              <a:t>общеобразовательная школа І-ІІІ ступеней </a:t>
            </a:r>
          </a:p>
          <a:p>
            <a:r>
              <a:rPr lang="ru-RU" sz="2000" b="1" dirty="0">
                <a:solidFill>
                  <a:srgbClr val="0000FF"/>
                </a:solidFill>
                <a:latin typeface="Comic Sans MS" pitchFamily="66" charset="0"/>
              </a:rPr>
              <a:t>Джанкойского района Республики Крым</a:t>
            </a:r>
          </a:p>
          <a:p>
            <a:endParaRPr lang="ru-RU" sz="20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Должность</a:t>
            </a:r>
            <a:r>
              <a:rPr lang="ru-RU" sz="2000" b="1" dirty="0">
                <a:solidFill>
                  <a:srgbClr val="0000FF"/>
                </a:solidFill>
                <a:latin typeface="Comic Sans MS" pitchFamily="66" charset="0"/>
              </a:rPr>
              <a:t>: учитель математики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871663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6292"/>
            <a:ext cx="30908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ашивка 7">
            <a:hlinkClick r:id="rId5" action="ppaction://hlinksldjump"/>
          </p:cNvPr>
          <p:cNvSpPr/>
          <p:nvPr/>
        </p:nvSpPr>
        <p:spPr>
          <a:xfrm>
            <a:off x="8532440" y="6559492"/>
            <a:ext cx="253922" cy="178165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74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90590734"/>
              </p:ext>
            </p:extLst>
          </p:nvPr>
        </p:nvGraphicFramePr>
        <p:xfrm>
          <a:off x="467544" y="1044789"/>
          <a:ext cx="813690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827584" y="2603813"/>
            <a:ext cx="1754094" cy="2570584"/>
            <a:chOff x="827584" y="2603813"/>
            <a:chExt cx="1754094" cy="2570584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827584" y="3889105"/>
              <a:ext cx="1754094" cy="1265419"/>
            </a:xfrm>
            <a:prstGeom prst="line">
              <a:avLst/>
            </a:prstGeom>
            <a:ln w="666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533571" y="2603813"/>
              <a:ext cx="43077" cy="2570584"/>
            </a:xfrm>
            <a:prstGeom prst="line">
              <a:avLst/>
            </a:prstGeom>
            <a:ln w="666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827584" y="2603813"/>
              <a:ext cx="1749064" cy="1285292"/>
            </a:xfrm>
            <a:prstGeom prst="line">
              <a:avLst/>
            </a:prstGeom>
            <a:ln w="666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"/>
          <p:cNvGrpSpPr/>
          <p:nvPr/>
        </p:nvGrpSpPr>
        <p:grpSpPr>
          <a:xfrm>
            <a:off x="3635896" y="2492896"/>
            <a:ext cx="1512168" cy="2878089"/>
            <a:chOff x="3635896" y="2492896"/>
            <a:chExt cx="1512168" cy="2878089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3635896" y="2492896"/>
              <a:ext cx="1284855" cy="2878089"/>
            </a:xfrm>
            <a:prstGeom prst="line">
              <a:avLst/>
            </a:prstGeom>
            <a:ln w="730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635896" y="2492896"/>
              <a:ext cx="1512168" cy="1211879"/>
            </a:xfrm>
            <a:prstGeom prst="line">
              <a:avLst/>
            </a:prstGeom>
            <a:ln w="730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4920751" y="3704775"/>
              <a:ext cx="216024" cy="1656184"/>
            </a:xfrm>
            <a:prstGeom prst="line">
              <a:avLst/>
            </a:prstGeom>
            <a:ln w="730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Прямоугольный треугольник 22"/>
          <p:cNvSpPr/>
          <p:nvPr/>
        </p:nvSpPr>
        <p:spPr>
          <a:xfrm>
            <a:off x="6444208" y="2677285"/>
            <a:ext cx="1728192" cy="2570584"/>
          </a:xfrm>
          <a:prstGeom prst="rtTriangle">
            <a:avLst/>
          </a:prstGeom>
          <a:solidFill>
            <a:schemeClr val="bg1"/>
          </a:solidFill>
          <a:ln w="730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79512" y="10071"/>
            <a:ext cx="72240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</a:rPr>
              <a:t>Виды треугольников.                         </a:t>
            </a:r>
          </a:p>
          <a:p>
            <a:r>
              <a:rPr lang="ru-RU" sz="3200" b="1" i="1" dirty="0" smtClean="0"/>
              <a:t>               </a:t>
            </a:r>
            <a:r>
              <a:rPr lang="ru-RU" sz="3200" b="1" i="1" dirty="0" smtClean="0">
                <a:solidFill>
                  <a:srgbClr val="FF0000"/>
                </a:solidFill>
              </a:rPr>
              <a:t>По величине наибольшего угла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4" name="Нашивка 13">
            <a:hlinkClick r:id="" action="ppaction://hlinkshowjump?jump=nextslide"/>
          </p:cNvPr>
          <p:cNvSpPr/>
          <p:nvPr/>
        </p:nvSpPr>
        <p:spPr>
          <a:xfrm>
            <a:off x="8532440" y="6559492"/>
            <a:ext cx="253922" cy="178165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Picture 1" descr="C:\Users\Марина\Desktop\beos_hom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2393" y="6433285"/>
            <a:ext cx="251619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4012" y="6482442"/>
            <a:ext cx="300882" cy="20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77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ut/>
      </p:transition>
    </mc:Choice>
    <mc:Fallback xmlns=""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3436" y="23499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0000FF"/>
                </a:solidFill>
                <a:latin typeface="Comic Sans MS" pitchFamily="66" charset="0"/>
              </a:rPr>
              <a:t>Какой треугольник лишний?</a:t>
            </a:r>
          </a:p>
        </p:txBody>
      </p:sp>
      <p:sp>
        <p:nvSpPr>
          <p:cNvPr id="3" name="Прямоугольный треугольник 2"/>
          <p:cNvSpPr/>
          <p:nvPr/>
        </p:nvSpPr>
        <p:spPr>
          <a:xfrm>
            <a:off x="755576" y="908720"/>
            <a:ext cx="2088232" cy="2088232"/>
          </a:xfrm>
          <a:prstGeom prst="rt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139704" y="1000671"/>
            <a:ext cx="1728192" cy="2736304"/>
          </a:xfrm>
          <a:prstGeom prst="triangle">
            <a:avLst>
              <a:gd name="adj" fmla="val 510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799692" y="4437112"/>
            <a:ext cx="3996444" cy="1080120"/>
          </a:xfrm>
          <a:prstGeom prst="triangl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012160" y="1412776"/>
            <a:ext cx="2520280" cy="3384376"/>
          </a:xfrm>
          <a:prstGeom prst="triangle">
            <a:avLst>
              <a:gd name="adj" fmla="val 8206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http://pozdrawlandiya.ru/_ph/491/2/23084543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015" y="2780928"/>
            <a:ext cx="18764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ашивка 9">
            <a:hlinkClick r:id="" action="ppaction://hlinkshowjump?jump=nextslide"/>
          </p:cNvPr>
          <p:cNvSpPr/>
          <p:nvPr/>
        </p:nvSpPr>
        <p:spPr>
          <a:xfrm>
            <a:off x="8532440" y="6559492"/>
            <a:ext cx="253922" cy="178165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1" descr="C:\Users\Марина\Desktop\beos_hom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393" y="6433285"/>
            <a:ext cx="251619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4012" y="6482442"/>
            <a:ext cx="300882" cy="20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24" y="191198"/>
            <a:ext cx="69738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79304" y="2080830"/>
            <a:ext cx="295590" cy="4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642" y="2847727"/>
            <a:ext cx="49213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14959" flipV="1">
            <a:off x="4384422" y="2492896"/>
            <a:ext cx="295590" cy="4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15691" flipV="1">
            <a:off x="5364088" y="2468798"/>
            <a:ext cx="295590" cy="4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20758" flipV="1">
            <a:off x="2805971" y="4893256"/>
            <a:ext cx="295590" cy="4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0246" flipV="1">
            <a:off x="4532217" y="4893257"/>
            <a:ext cx="295590" cy="4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9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ut/>
      </p:transition>
    </mc:Choice>
    <mc:Fallback xmlns="">
      <p:transition advClick="0" advTm="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4361407">
            <a:off x="4172565" y="2911144"/>
            <a:ext cx="2680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Боковая сторона</a:t>
            </a:r>
            <a:endParaRPr lang="ru-RU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7277943">
            <a:off x="2088329" y="2830493"/>
            <a:ext cx="2680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0000FF"/>
                </a:solidFill>
                <a:latin typeface="Comic Sans MS" pitchFamily="66" charset="0"/>
              </a:rPr>
              <a:t>Боковая сторона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4675" y="6111400"/>
            <a:ext cx="180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Основание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835555" y="980728"/>
            <a:ext cx="3168352" cy="5040560"/>
            <a:chOff x="2835555" y="980728"/>
            <a:chExt cx="3168352" cy="5040560"/>
          </a:xfrm>
        </p:grpSpPr>
        <p:sp>
          <p:nvSpPr>
            <p:cNvPr id="2" name="Равнобедренный треугольник 1"/>
            <p:cNvSpPr/>
            <p:nvPr/>
          </p:nvSpPr>
          <p:spPr>
            <a:xfrm>
              <a:off x="2835555" y="980728"/>
              <a:ext cx="3168352" cy="5040560"/>
            </a:xfrm>
            <a:prstGeom prst="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3552666" y="3356992"/>
              <a:ext cx="232714" cy="2077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5096317" y="3356992"/>
              <a:ext cx="241605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887057" y="116632"/>
            <a:ext cx="7622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Равнобедренный треугольник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Нашивка 10">
            <a:hlinkClick r:id="" action="ppaction://hlinkshowjump?jump=nextslide"/>
          </p:cNvPr>
          <p:cNvSpPr/>
          <p:nvPr/>
        </p:nvSpPr>
        <p:spPr>
          <a:xfrm>
            <a:off x="8532440" y="6559492"/>
            <a:ext cx="253922" cy="178165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Picture 1" descr="C:\Users\Марина\Desktop\beos_hom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93" y="6433285"/>
            <a:ext cx="251619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4012" y="6482442"/>
            <a:ext cx="300882" cy="20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92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ut/>
      </p:transition>
    </mc:Choice>
    <mc:Fallback xmlns="">
      <p:transition advClick="0" advTm="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3490669" y="1133455"/>
            <a:ext cx="2855582" cy="5552243"/>
            <a:chOff x="3490669" y="1133455"/>
            <a:chExt cx="2855582" cy="5717952"/>
          </a:xfrm>
        </p:grpSpPr>
        <p:sp>
          <p:nvSpPr>
            <p:cNvPr id="2" name="Равнобедренный треугольник 1"/>
            <p:cNvSpPr/>
            <p:nvPr/>
          </p:nvSpPr>
          <p:spPr>
            <a:xfrm>
              <a:off x="3499494" y="1133455"/>
              <a:ext cx="2820969" cy="4599801"/>
            </a:xfrm>
            <a:prstGeom prst="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713139" y="2928268"/>
              <a:ext cx="6331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srgbClr val="0000FF"/>
                  </a:solidFill>
                  <a:latin typeface="Cambria Math"/>
                  <a:ea typeface="Cambria Math"/>
                </a:rPr>
                <a:t>𝑎</a:t>
              </a:r>
              <a:endParaRPr lang="ru-RU" sz="6000" b="1" dirty="0">
                <a:solidFill>
                  <a:srgbClr val="0000FF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490669" y="2855586"/>
              <a:ext cx="40847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6000" b="1" dirty="0">
                  <a:solidFill>
                    <a:srgbClr val="0000FF"/>
                  </a:solidFill>
                  <a:latin typeface="Cambria Math"/>
                  <a:ea typeface="Cambria Math"/>
                </a:rPr>
                <a:t>𝑎</a:t>
              </a:r>
              <a:endParaRPr lang="ru-RU" sz="6000" b="1" dirty="0">
                <a:solidFill>
                  <a:srgbClr val="0000FF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47218" y="5835744"/>
              <a:ext cx="59182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solidFill>
                    <a:srgbClr val="C00000"/>
                  </a:solidFill>
                  <a:latin typeface="Cambria Math"/>
                  <a:ea typeface="Cambria Math"/>
                </a:rPr>
                <a:t>𝑏</a:t>
              </a:r>
              <a:endParaRPr lang="ru-RU" sz="6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4099226" y="3274396"/>
              <a:ext cx="279047" cy="1589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5478139" y="3364091"/>
              <a:ext cx="241605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91604" y="548680"/>
            <a:ext cx="8659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Периметр равнобедренного треугольника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467" y="1556792"/>
            <a:ext cx="35814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2411AF"/>
                </a:solidFill>
              </a:rPr>
              <a:t>Р = 2</a:t>
            </a:r>
            <a:r>
              <a:rPr lang="ru-RU" sz="6600" b="1" dirty="0" smtClean="0">
                <a:solidFill>
                  <a:srgbClr val="2411AF"/>
                </a:solidFill>
                <a:latin typeface="Cambria Math"/>
                <a:ea typeface="Cambria Math"/>
              </a:rPr>
              <a:t>𝑎</a:t>
            </a:r>
            <a:r>
              <a:rPr lang="ru-RU" sz="6600" b="1" dirty="0" smtClean="0">
                <a:solidFill>
                  <a:srgbClr val="2411AF"/>
                </a:solidFill>
              </a:rPr>
              <a:t> + </a:t>
            </a:r>
            <a:r>
              <a:rPr lang="ru-RU" sz="6600" b="1" dirty="0" smtClean="0">
                <a:solidFill>
                  <a:srgbClr val="2411AF"/>
                </a:solidFill>
                <a:latin typeface="Cambria Math"/>
                <a:ea typeface="Cambria Math"/>
              </a:rPr>
              <a:t>𝑏</a:t>
            </a:r>
            <a:endParaRPr lang="ru-RU" sz="6600" b="1" dirty="0">
              <a:solidFill>
                <a:srgbClr val="2411AF"/>
              </a:solidFill>
            </a:endParaRPr>
          </a:p>
        </p:txBody>
      </p:sp>
      <p:sp>
        <p:nvSpPr>
          <p:cNvPr id="13" name="Нашивка 12">
            <a:hlinkClick r:id="" action="ppaction://hlinkshowjump?jump=nextslide"/>
          </p:cNvPr>
          <p:cNvSpPr/>
          <p:nvPr/>
        </p:nvSpPr>
        <p:spPr>
          <a:xfrm>
            <a:off x="8532440" y="6559492"/>
            <a:ext cx="253922" cy="178165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1" descr="C:\Users\Марина\Desktop\beos_hom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93" y="6433285"/>
            <a:ext cx="251619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4012" y="6482442"/>
            <a:ext cx="300882" cy="20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81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ut/>
      </p:transition>
    </mc:Choice>
    <mc:Fallback xmlns="">
      <p:transition advClick="0" advTm="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0806" y="167481"/>
            <a:ext cx="73485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0000FF"/>
                </a:solidFill>
                <a:latin typeface="Comic Sans MS" pitchFamily="66" charset="0"/>
              </a:rPr>
              <a:t>Какой треугольник лишний?</a:t>
            </a: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683568" y="1124744"/>
            <a:ext cx="2664296" cy="2448272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9191292">
            <a:off x="3493363" y="1466258"/>
            <a:ext cx="2586261" cy="2177623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6156176" y="4509120"/>
            <a:ext cx="1656184" cy="1512168"/>
          </a:xfrm>
          <a:prstGeom prst="triangl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115616" y="3882865"/>
            <a:ext cx="2860652" cy="2160240"/>
          </a:xfrm>
          <a:prstGeom prst="triangle">
            <a:avLst>
              <a:gd name="adj" fmla="val 83136"/>
            </a:avLst>
          </a:prstGeom>
          <a:solidFill>
            <a:srgbClr val="FF3300"/>
          </a:solidFill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http://pozdrawlandiya.ru/_ph/491/2/23084543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09120"/>
            <a:ext cx="18764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ашивка 11">
            <a:hlinkClick r:id="" action="ppaction://hlinkshowjump?jump=nextslide"/>
          </p:cNvPr>
          <p:cNvSpPr/>
          <p:nvPr/>
        </p:nvSpPr>
        <p:spPr>
          <a:xfrm>
            <a:off x="8532440" y="6559492"/>
            <a:ext cx="253922" cy="178165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Picture 1" descr="C:\Users\Марина\Desktop\beos_hom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393" y="6433285"/>
            <a:ext cx="251619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4012" y="6482442"/>
            <a:ext cx="300882" cy="20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7481"/>
            <a:ext cx="69929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3271">
            <a:off x="4124325" y="2924944"/>
            <a:ext cx="298450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15707" flipV="1">
            <a:off x="1255853" y="2300685"/>
            <a:ext cx="295590" cy="4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34084" flipV="1">
            <a:off x="2573494" y="2378233"/>
            <a:ext cx="295590" cy="4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0567" flipV="1">
            <a:off x="1862145" y="3577855"/>
            <a:ext cx="295590" cy="4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26877" flipV="1">
            <a:off x="5148064" y="2104927"/>
            <a:ext cx="295590" cy="4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42657" flipV="1">
            <a:off x="5407022" y="3356992"/>
            <a:ext cx="295590" cy="4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73312" flipV="1">
            <a:off x="6844206" y="4506193"/>
            <a:ext cx="295590" cy="4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93737" flipV="1">
            <a:off x="6438203" y="5199397"/>
            <a:ext cx="295590" cy="4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84279" flipV="1">
            <a:off x="7308304" y="5199398"/>
            <a:ext cx="295590" cy="4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4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ut/>
      </p:transition>
    </mc:Choice>
    <mc:Fallback xmlns="">
      <p:transition advClick="0" advTm="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044" y="260648"/>
            <a:ext cx="7560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Периметр равностороннего треугольника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115616" y="1484784"/>
            <a:ext cx="3528392" cy="4256023"/>
            <a:chOff x="1115616" y="1484784"/>
            <a:chExt cx="3528392" cy="4256023"/>
          </a:xfrm>
        </p:grpSpPr>
        <p:sp>
          <p:nvSpPr>
            <p:cNvPr id="3" name="Равнобедренный треугольник 2"/>
            <p:cNvSpPr/>
            <p:nvPr/>
          </p:nvSpPr>
          <p:spPr>
            <a:xfrm>
              <a:off x="1115616" y="1484784"/>
              <a:ext cx="3528392" cy="3528392"/>
            </a:xfrm>
            <a:prstGeom prst="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59632" y="2539709"/>
              <a:ext cx="60625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solidFill>
                    <a:srgbClr val="0033CC"/>
                  </a:solidFill>
                  <a:latin typeface="Cambria Math"/>
                  <a:ea typeface="Cambria Math"/>
                </a:rPr>
                <a:t>𝑎</a:t>
              </a:r>
              <a:endParaRPr lang="ru-RU" sz="6000" b="1" dirty="0">
                <a:solidFill>
                  <a:srgbClr val="0033CC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53986" y="2492896"/>
              <a:ext cx="60625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solidFill>
                    <a:srgbClr val="0033CC"/>
                  </a:solidFill>
                  <a:latin typeface="Cambria Math"/>
                  <a:ea typeface="Cambria Math"/>
                </a:rPr>
                <a:t>𝑎</a:t>
              </a:r>
              <a:endParaRPr lang="ru-RU" sz="6000" b="1" dirty="0">
                <a:solidFill>
                  <a:srgbClr val="0033CC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6684" y="4725144"/>
              <a:ext cx="60625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solidFill>
                    <a:srgbClr val="0033CC"/>
                  </a:solidFill>
                  <a:latin typeface="Cambria Math"/>
                  <a:ea typeface="Cambria Math"/>
                </a:rPr>
                <a:t>𝑎</a:t>
              </a:r>
              <a:endParaRPr lang="ru-RU" sz="6000" b="1" dirty="0">
                <a:solidFill>
                  <a:srgbClr val="0033CC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724128" y="3113287"/>
            <a:ext cx="21371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2411AF"/>
                </a:solidFill>
              </a:rPr>
              <a:t>Р = 3</a:t>
            </a:r>
            <a:r>
              <a:rPr lang="ru-RU" sz="6000" b="1" dirty="0" smtClean="0">
                <a:solidFill>
                  <a:srgbClr val="2411AF"/>
                </a:solidFill>
                <a:latin typeface="Cambria Math"/>
                <a:ea typeface="Cambria Math"/>
              </a:rPr>
              <a:t>𝑎</a:t>
            </a:r>
            <a:endParaRPr lang="ru-RU" sz="6000" b="1" dirty="0">
              <a:solidFill>
                <a:srgbClr val="2411A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5889" y="5872786"/>
            <a:ext cx="4834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003300"/>
                </a:solidFill>
              </a:rPr>
              <a:t>а</a:t>
            </a:r>
            <a:r>
              <a:rPr lang="ru-RU" sz="5400" b="1" dirty="0" smtClean="0">
                <a:solidFill>
                  <a:srgbClr val="003300"/>
                </a:solidFill>
              </a:rPr>
              <a:t> = 12 см, Р = ?</a:t>
            </a:r>
            <a:endParaRPr lang="ru-RU" sz="5400" b="1" dirty="0">
              <a:solidFill>
                <a:srgbClr val="003300"/>
              </a:solidFill>
            </a:endParaRPr>
          </a:p>
        </p:txBody>
      </p:sp>
      <p:sp>
        <p:nvSpPr>
          <p:cNvPr id="11" name="Нашивка 10">
            <a:hlinkClick r:id="" action="ppaction://hlinkshowjump?jump=nextslide"/>
          </p:cNvPr>
          <p:cNvSpPr/>
          <p:nvPr/>
        </p:nvSpPr>
        <p:spPr>
          <a:xfrm>
            <a:off x="8532440" y="6559492"/>
            <a:ext cx="253922" cy="178165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1" descr="C:\Users\Марина\Desktop\beos_hom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93" y="6433285"/>
            <a:ext cx="251619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4012" y="6482442"/>
            <a:ext cx="300882" cy="20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79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ut/>
      </p:transition>
    </mc:Choice>
    <mc:Fallback xmlns="">
      <p:transition advClick="0" advTm="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34421460"/>
              </p:ext>
            </p:extLst>
          </p:nvPr>
        </p:nvGraphicFramePr>
        <p:xfrm>
          <a:off x="467544" y="1044789"/>
          <a:ext cx="813690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115616" y="2603813"/>
            <a:ext cx="1461032" cy="2644374"/>
            <a:chOff x="1115616" y="2603813"/>
            <a:chExt cx="1461032" cy="2644374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1115616" y="3429000"/>
              <a:ext cx="730516" cy="1819187"/>
            </a:xfrm>
            <a:prstGeom prst="line">
              <a:avLst/>
            </a:prstGeom>
            <a:ln w="666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1846132" y="2603813"/>
              <a:ext cx="691260" cy="2644056"/>
            </a:xfrm>
            <a:prstGeom prst="line">
              <a:avLst/>
            </a:prstGeom>
            <a:ln w="666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1115616" y="2669208"/>
              <a:ext cx="1461032" cy="759792"/>
            </a:xfrm>
            <a:prstGeom prst="line">
              <a:avLst/>
            </a:prstGeom>
            <a:ln w="666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9512" y="10071"/>
            <a:ext cx="64667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</a:rPr>
              <a:t>Виды треугольников.                         </a:t>
            </a:r>
          </a:p>
          <a:p>
            <a:r>
              <a:rPr lang="ru-RU" sz="3200" b="1" i="1" dirty="0" smtClean="0"/>
              <a:t>               </a:t>
            </a:r>
            <a:r>
              <a:rPr lang="ru-RU" sz="3200" b="1" i="1" dirty="0" smtClean="0">
                <a:solidFill>
                  <a:srgbClr val="FF0000"/>
                </a:solidFill>
              </a:rPr>
              <a:t>По длинам сторон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412898" y="2492896"/>
            <a:ext cx="1879182" cy="2754973"/>
            <a:chOff x="3412898" y="2492896"/>
            <a:chExt cx="1879182" cy="2754973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3491880" y="2492896"/>
              <a:ext cx="648072" cy="2754973"/>
            </a:xfrm>
            <a:prstGeom prst="line">
              <a:avLst/>
            </a:prstGeom>
            <a:ln w="730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4139952" y="2516926"/>
              <a:ext cx="1152128" cy="2730943"/>
            </a:xfrm>
            <a:prstGeom prst="line">
              <a:avLst/>
            </a:prstGeom>
            <a:ln w="730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3412898" y="5247869"/>
              <a:ext cx="1879182" cy="0"/>
            </a:xfrm>
            <a:prstGeom prst="line">
              <a:avLst/>
            </a:prstGeom>
            <a:ln w="730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3707904" y="3789040"/>
              <a:ext cx="288032" cy="1000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4608004" y="3717032"/>
              <a:ext cx="216024" cy="1220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4"/>
          <p:cNvGrpSpPr/>
          <p:nvPr/>
        </p:nvGrpSpPr>
        <p:grpSpPr>
          <a:xfrm>
            <a:off x="6312008" y="3245272"/>
            <a:ext cx="1825651" cy="1890252"/>
            <a:chOff x="6312008" y="3245272"/>
            <a:chExt cx="1825651" cy="1890252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flipH="1">
              <a:off x="6312008" y="3245272"/>
              <a:ext cx="792088" cy="176790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7129547" y="3245272"/>
              <a:ext cx="1008112" cy="176790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6339986" y="5013176"/>
              <a:ext cx="1797673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6622929" y="3983625"/>
              <a:ext cx="229974" cy="1159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7498352" y="3983625"/>
              <a:ext cx="229974" cy="8611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7238822" y="4933528"/>
              <a:ext cx="0" cy="20199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Нашивка 24">
            <a:hlinkClick r:id="" action="ppaction://hlinkshowjump?jump=nextslide"/>
          </p:cNvPr>
          <p:cNvSpPr/>
          <p:nvPr/>
        </p:nvSpPr>
        <p:spPr>
          <a:xfrm>
            <a:off x="8532440" y="6559492"/>
            <a:ext cx="253922" cy="178165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6" name="Picture 1" descr="C:\Users\Марина\Desktop\beos_hom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2393" y="6433285"/>
            <a:ext cx="251619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4012" y="6482442"/>
            <a:ext cx="300882" cy="20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25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ut/>
      </p:transition>
    </mc:Choice>
    <mc:Fallback xmlns=""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99459332"/>
              </p:ext>
            </p:extLst>
          </p:nvPr>
        </p:nvGraphicFramePr>
        <p:xfrm>
          <a:off x="611560" y="332656"/>
          <a:ext cx="8208912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72200" y="1700808"/>
            <a:ext cx="233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</a:rPr>
              <a:t>прямоугольный</a:t>
            </a:r>
            <a:endParaRPr lang="ru-RU" sz="2400" b="1" dirty="0">
              <a:solidFill>
                <a:srgbClr val="00330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331640" y="2636912"/>
            <a:ext cx="1728192" cy="3096344"/>
            <a:chOff x="1331640" y="2636912"/>
            <a:chExt cx="1728192" cy="3096344"/>
          </a:xfrm>
        </p:grpSpPr>
        <p:sp>
          <p:nvSpPr>
            <p:cNvPr id="3" name="Равнобедренный треугольник 2"/>
            <p:cNvSpPr/>
            <p:nvPr/>
          </p:nvSpPr>
          <p:spPr>
            <a:xfrm>
              <a:off x="1331640" y="2636912"/>
              <a:ext cx="1728192" cy="3096344"/>
            </a:xfrm>
            <a:prstGeom prst="triangle">
              <a:avLst/>
            </a:prstGeom>
            <a:solidFill>
              <a:srgbClr val="00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567439" y="4185084"/>
              <a:ext cx="288032" cy="14796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2555776" y="4259065"/>
              <a:ext cx="288032" cy="10603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7"/>
          <p:cNvGrpSpPr/>
          <p:nvPr/>
        </p:nvGrpSpPr>
        <p:grpSpPr>
          <a:xfrm>
            <a:off x="3059832" y="2780928"/>
            <a:ext cx="3168352" cy="792088"/>
            <a:chOff x="3059832" y="2780928"/>
            <a:chExt cx="3168352" cy="792088"/>
          </a:xfrm>
        </p:grpSpPr>
        <p:sp>
          <p:nvSpPr>
            <p:cNvPr id="5" name="Равнобедренный треугольник 4"/>
            <p:cNvSpPr/>
            <p:nvPr/>
          </p:nvSpPr>
          <p:spPr>
            <a:xfrm>
              <a:off x="3059832" y="2780928"/>
              <a:ext cx="3168352" cy="792088"/>
            </a:xfrm>
            <a:prstGeom prst="triangle">
              <a:avLst/>
            </a:prstGeom>
            <a:solidFill>
              <a:srgbClr val="CC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707904" y="3102990"/>
              <a:ext cx="288032" cy="14796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5220072" y="3102990"/>
              <a:ext cx="288032" cy="14796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6420409" y="3968555"/>
            <a:ext cx="2061078" cy="2331630"/>
            <a:chOff x="6420409" y="3968555"/>
            <a:chExt cx="2061078" cy="2331630"/>
          </a:xfrm>
        </p:grpSpPr>
        <p:sp>
          <p:nvSpPr>
            <p:cNvPr id="6" name="Прямоугольный треугольник 5"/>
            <p:cNvSpPr/>
            <p:nvPr/>
          </p:nvSpPr>
          <p:spPr>
            <a:xfrm rot="8174074">
              <a:off x="6420409" y="4284147"/>
              <a:ext cx="2061078" cy="2016038"/>
            </a:xfrm>
            <a:prstGeom prst="rtTriangle">
              <a:avLst/>
            </a:prstGeom>
            <a:solidFill>
              <a:srgbClr val="99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7324149" y="3968555"/>
              <a:ext cx="159900" cy="1800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7450948" y="3999328"/>
              <a:ext cx="217396" cy="1492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6588224" y="4509120"/>
              <a:ext cx="288032" cy="14796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8100392" y="4574269"/>
              <a:ext cx="288032" cy="8281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" descr="C:\Users\Марина\Desktop\beos_hom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2393" y="6433285"/>
            <a:ext cx="251619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ашивка 22">
            <a:hlinkClick r:id="" action="ppaction://hlinkshowjump?jump=nextslide"/>
          </p:cNvPr>
          <p:cNvSpPr/>
          <p:nvPr/>
        </p:nvSpPr>
        <p:spPr>
          <a:xfrm>
            <a:off x="8532440" y="6559492"/>
            <a:ext cx="253922" cy="178165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5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4012" y="6482442"/>
            <a:ext cx="300882" cy="20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52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ut/>
      </p:transition>
    </mc:Choice>
    <mc:Fallback xmlns=""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68603746"/>
              </p:ext>
            </p:extLst>
          </p:nvPr>
        </p:nvGraphicFramePr>
        <p:xfrm>
          <a:off x="179512" y="1196752"/>
          <a:ext cx="87129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3608" y="359333"/>
            <a:ext cx="72378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FF"/>
                </a:solidFill>
                <a:latin typeface="Comic Sans MS" pitchFamily="66" charset="0"/>
              </a:rPr>
              <a:t>Виды треугольников</a:t>
            </a:r>
            <a:endParaRPr lang="ru-RU" sz="5400" b="1" dirty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6" name="Нашивка 5">
            <a:hlinkClick r:id="" action="ppaction://hlinkshowjump?jump=nextslide"/>
          </p:cNvPr>
          <p:cNvSpPr/>
          <p:nvPr/>
        </p:nvSpPr>
        <p:spPr>
          <a:xfrm>
            <a:off x="8532440" y="6559492"/>
            <a:ext cx="253922" cy="178165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6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ut/>
      </p:transition>
    </mc:Choice>
    <mc:Fallback xmlns=""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l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980728"/>
            <a:ext cx="2160240" cy="199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l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92492"/>
            <a:ext cx="257764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l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6221"/>
            <a:ext cx="257764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l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77072"/>
            <a:ext cx="257764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l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-354391"/>
            <a:ext cx="234331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ашивка 6">
            <a:hlinkClick r:id="" action="ppaction://hlinkshowjump?jump=nextslide"/>
          </p:cNvPr>
          <p:cNvSpPr/>
          <p:nvPr/>
        </p:nvSpPr>
        <p:spPr>
          <a:xfrm>
            <a:off x="8532440" y="6559492"/>
            <a:ext cx="253922" cy="178165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2829161" y="2132856"/>
            <a:ext cx="3110991" cy="3132348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9053223">
            <a:off x="2687484" y="2873062"/>
            <a:ext cx="4387719" cy="2209060"/>
          </a:xfrm>
          <a:prstGeom prst="triangl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739699" y="2321408"/>
            <a:ext cx="6048672" cy="1656184"/>
          </a:xfrm>
          <a:prstGeom prst="triangl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09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ut/>
      </p:transition>
    </mc:Choice>
    <mc:Fallback xmlns="">
      <p:transition advClick="0" advTm="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3350">
              <a:srgbClr val="92D050"/>
            </a:gs>
            <a:gs pos="50000">
              <a:srgbClr val="FFFF99"/>
            </a:gs>
            <a:gs pos="100000">
              <a:srgbClr val="99FF6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8891" y="476672"/>
            <a:ext cx="6480721" cy="3384376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Comic Sans MS" pitchFamily="66" charset="0"/>
              </a:rPr>
              <a:t>Треугольники </a:t>
            </a:r>
            <a:br>
              <a:rPr lang="ru-RU" sz="72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72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Comic Sans MS" pitchFamily="66" charset="0"/>
              </a:rPr>
              <a:t>          </a:t>
            </a:r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5 класс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871663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гиф анимация,гифки - ПРИКОЛЬНЫЕ gif анимашки,математика,наука,треугольники,множественность,снежинк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78524"/>
            <a:ext cx="4843849" cy="4979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ашивка 4">
            <a:hlinkClick r:id="" action="ppaction://hlinkshowjump?jump=nextslide"/>
          </p:cNvPr>
          <p:cNvSpPr/>
          <p:nvPr/>
        </p:nvSpPr>
        <p:spPr>
          <a:xfrm>
            <a:off x="8532440" y="6559492"/>
            <a:ext cx="253922" cy="178165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45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ut/>
      </p:transition>
    </mc:Choice>
    <mc:Fallback xmlns=""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980728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Использованные 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источники </a:t>
            </a: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- Математика</a:t>
            </a:r>
            <a:r>
              <a:rPr lang="ru-RU" dirty="0">
                <a:latin typeface="Comic Sans MS" pitchFamily="66" charset="0"/>
              </a:rPr>
              <a:t>. Сборник рабочих программ 5-6 </a:t>
            </a:r>
            <a:r>
              <a:rPr lang="ru-RU" dirty="0" err="1">
                <a:latin typeface="Comic Sans MS" pitchFamily="66" charset="0"/>
              </a:rPr>
              <a:t>кл</a:t>
            </a:r>
            <a:r>
              <a:rPr lang="ru-RU" dirty="0">
                <a:latin typeface="Comic Sans MS" pitchFamily="66" charset="0"/>
              </a:rPr>
              <a:t>.</a:t>
            </a:r>
          </a:p>
          <a:p>
            <a:r>
              <a:rPr lang="ru-RU" dirty="0">
                <a:latin typeface="Comic Sans MS" pitchFamily="66" charset="0"/>
              </a:rPr>
              <a:t>            М.К. </a:t>
            </a:r>
            <a:r>
              <a:rPr lang="ru-RU" dirty="0" smtClean="0">
                <a:latin typeface="Comic Sans MS" pitchFamily="66" charset="0"/>
              </a:rPr>
              <a:t>Потапов «</a:t>
            </a:r>
            <a:r>
              <a:rPr lang="ru-RU" dirty="0">
                <a:latin typeface="Comic Sans MS" pitchFamily="66" charset="0"/>
              </a:rPr>
              <a:t>Просвещение»	</a:t>
            </a:r>
            <a:r>
              <a:rPr lang="ru-RU" dirty="0" smtClean="0">
                <a:latin typeface="Comic Sans MS" pitchFamily="66" charset="0"/>
              </a:rPr>
              <a:t>2011</a:t>
            </a:r>
          </a:p>
          <a:p>
            <a:r>
              <a:rPr lang="ru-RU" dirty="0" smtClean="0">
                <a:latin typeface="Comic Sans MS" pitchFamily="66" charset="0"/>
              </a:rPr>
              <a:t>- Никольский </a:t>
            </a:r>
            <a:r>
              <a:rPr lang="ru-RU" dirty="0">
                <a:latin typeface="Comic Sans MS" pitchFamily="66" charset="0"/>
              </a:rPr>
              <a:t>С.М. Математика. 5 </a:t>
            </a:r>
            <a:r>
              <a:rPr lang="ru-RU" dirty="0" err="1">
                <a:latin typeface="Comic Sans MS" pitchFamily="66" charset="0"/>
              </a:rPr>
              <a:t>кл</a:t>
            </a:r>
            <a:r>
              <a:rPr lang="ru-RU" dirty="0">
                <a:latin typeface="Comic Sans MS" pitchFamily="66" charset="0"/>
              </a:rPr>
              <a:t>.- М. Просвещение, 2014</a:t>
            </a:r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807585" y="2420888"/>
            <a:ext cx="81769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chelschool1.ru/kids/740-2011-10-12-03-09-14.html</a:t>
            </a:r>
            <a:endParaRPr lang="ru-RU" dirty="0" smtClean="0"/>
          </a:p>
          <a:p>
            <a:r>
              <a:rPr lang="en-US" dirty="0">
                <a:hlinkClick r:id="rId3"/>
              </a:rPr>
              <a:t>http://pozdrawlandiya.ru/_</a:t>
            </a:r>
            <a:r>
              <a:rPr lang="en-US" dirty="0" smtClean="0">
                <a:hlinkClick r:id="rId3"/>
              </a:rPr>
              <a:t>ph/491/2/230845438.gif</a:t>
            </a:r>
            <a:endParaRPr lang="ru-RU" dirty="0" smtClean="0"/>
          </a:p>
          <a:p>
            <a:r>
              <a:rPr lang="en-US" dirty="0">
                <a:hlinkClick r:id="rId4"/>
              </a:rPr>
              <a:t>http://img0.joyreactor.cc/pics/post/%D0%B3%D0%B8%D1%84%D0%BA%D0%B8-%D0%BC%D0%B0%D1%82%D0%B5%D0%BC%D0%B0%D1%82%D0%B8%D0%BA%D0%B0-%D0%BD%D0%B0%D1%83%D0%BA%D0%B0-%</a:t>
            </a:r>
            <a:r>
              <a:rPr lang="en-US" dirty="0" smtClean="0">
                <a:hlinkClick r:id="rId4"/>
              </a:rPr>
              <a:t>D1%82%D1%80%D0%B5%D1%83%D0%B3%D0%BE%D0%BB%D1%8C%D0%BD%D0%B8%D0%BA%D0%B8-1513279.gif</a:t>
            </a: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3678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ut/>
      </p:transition>
    </mc:Choice>
    <mc:Fallback xmlns=""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3350">
              <a:srgbClr val="92D050"/>
            </a:gs>
            <a:gs pos="50000">
              <a:srgbClr val="FFFF99"/>
            </a:gs>
            <a:gs pos="100000">
              <a:srgbClr val="99FF6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548680"/>
            <a:ext cx="91450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Содержание</a:t>
            </a:r>
          </a:p>
          <a:p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  <a:p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  <a:r>
              <a:rPr lang="ru-RU" sz="3200" b="1" dirty="0" smtClean="0">
                <a:solidFill>
                  <a:srgbClr val="0033CC"/>
                </a:solidFill>
                <a:latin typeface="Comic Sans MS" pitchFamily="66" charset="0"/>
                <a:hlinkClick r:id="rId2" action="ppaction://hlinksldjump"/>
              </a:rPr>
              <a:t>Треугольник</a:t>
            </a:r>
            <a:r>
              <a:rPr lang="ru-RU" sz="3200" b="1" dirty="0" smtClean="0">
                <a:solidFill>
                  <a:srgbClr val="0033CC"/>
                </a:solidFill>
                <a:latin typeface="Comic Sans MS" pitchFamily="66" charset="0"/>
              </a:rPr>
              <a:t> </a:t>
            </a:r>
            <a:endParaRPr lang="ru-RU" sz="3200" b="1" dirty="0">
              <a:solidFill>
                <a:srgbClr val="0033CC"/>
              </a:solidFill>
              <a:latin typeface="Comic Sans MS" pitchFamily="66" charset="0"/>
            </a:endParaRPr>
          </a:p>
          <a:p>
            <a:r>
              <a:rPr lang="ru-RU" sz="3200" b="1" dirty="0" smtClean="0">
                <a:solidFill>
                  <a:srgbClr val="FF00FF"/>
                </a:solidFill>
                <a:latin typeface="Comic Sans MS" pitchFamily="66" charset="0"/>
              </a:rPr>
              <a:t>     </a:t>
            </a:r>
            <a:r>
              <a:rPr lang="ru-RU" sz="3200" b="1" dirty="0" smtClean="0">
                <a:solidFill>
                  <a:srgbClr val="FF00FF"/>
                </a:solidFill>
                <a:latin typeface="Comic Sans MS" pitchFamily="66" charset="0"/>
                <a:hlinkClick r:id="rId3" action="ppaction://hlinksldjump"/>
              </a:rPr>
              <a:t>Периметр треугольника</a:t>
            </a:r>
            <a:endParaRPr lang="ru-RU" sz="3200" b="1" dirty="0" smtClean="0">
              <a:solidFill>
                <a:srgbClr val="FF00FF"/>
              </a:solidFill>
              <a:latin typeface="Comic Sans MS" pitchFamily="66" charset="0"/>
            </a:endParaRPr>
          </a:p>
          <a:p>
            <a:r>
              <a:rPr lang="ru-RU" sz="3200" b="1" dirty="0" smtClean="0">
                <a:latin typeface="Comic Sans MS" pitchFamily="66" charset="0"/>
              </a:rPr>
              <a:t>     </a:t>
            </a:r>
            <a:r>
              <a:rPr lang="ru-RU" sz="3200" b="1" dirty="0" smtClean="0">
                <a:solidFill>
                  <a:srgbClr val="0033CC"/>
                </a:solidFill>
                <a:latin typeface="Comic Sans MS" pitchFamily="66" charset="0"/>
              </a:rPr>
              <a:t>Виды </a:t>
            </a:r>
            <a:r>
              <a:rPr lang="ru-RU" sz="3200" b="1" dirty="0">
                <a:solidFill>
                  <a:srgbClr val="0033CC"/>
                </a:solidFill>
                <a:latin typeface="Comic Sans MS" pitchFamily="66" charset="0"/>
              </a:rPr>
              <a:t>треугольников:</a:t>
            </a:r>
          </a:p>
          <a:p>
            <a:r>
              <a:rPr lang="ru-RU" sz="3200" b="1" dirty="0">
                <a:solidFill>
                  <a:srgbClr val="FF00FF"/>
                </a:solidFill>
                <a:latin typeface="Comic Sans MS" pitchFamily="66" charset="0"/>
              </a:rPr>
              <a:t>    </a:t>
            </a:r>
            <a:r>
              <a:rPr lang="ru-RU" sz="3200" b="1" dirty="0">
                <a:solidFill>
                  <a:srgbClr val="0000FF"/>
                </a:solidFill>
                <a:latin typeface="Comic Sans MS" pitchFamily="66" charset="0"/>
              </a:rPr>
              <a:t>-</a:t>
            </a:r>
            <a:r>
              <a:rPr lang="ru-RU" sz="3200" b="1" dirty="0">
                <a:solidFill>
                  <a:srgbClr val="FF00FF"/>
                </a:solidFill>
                <a:latin typeface="Comic Sans MS" pitchFamily="66" charset="0"/>
              </a:rPr>
              <a:t> </a:t>
            </a:r>
            <a:r>
              <a:rPr lang="ru-RU" sz="3200" b="1" dirty="0">
                <a:solidFill>
                  <a:srgbClr val="FF00FF"/>
                </a:solidFill>
                <a:latin typeface="Comic Sans MS" pitchFamily="66" charset="0"/>
                <a:hlinkClick r:id="rId4" action="ppaction://hlinksldjump"/>
              </a:rPr>
              <a:t>по величине наибольшего угла</a:t>
            </a:r>
            <a:endParaRPr lang="ru-RU" sz="3200" b="1" dirty="0">
              <a:solidFill>
                <a:srgbClr val="FF00FF"/>
              </a:solidFill>
              <a:latin typeface="Comic Sans MS" pitchFamily="66" charset="0"/>
            </a:endParaRPr>
          </a:p>
          <a:p>
            <a:r>
              <a:rPr lang="ru-RU" sz="3200" b="1" dirty="0">
                <a:solidFill>
                  <a:srgbClr val="FF00FF"/>
                </a:solidFill>
                <a:latin typeface="Comic Sans MS" pitchFamily="66" charset="0"/>
              </a:rPr>
              <a:t>  </a:t>
            </a:r>
            <a:r>
              <a:rPr lang="ru-RU" sz="3200" b="1" dirty="0" smtClean="0">
                <a:solidFill>
                  <a:srgbClr val="FF00FF"/>
                </a:solidFill>
                <a:latin typeface="Comic Sans MS" pitchFamily="66" charset="0"/>
              </a:rPr>
              <a:t>  </a:t>
            </a:r>
            <a:r>
              <a:rPr lang="ru-RU" sz="3200" b="1" dirty="0">
                <a:solidFill>
                  <a:srgbClr val="0000FF"/>
                </a:solidFill>
                <a:latin typeface="Comic Sans MS" pitchFamily="66" charset="0"/>
              </a:rPr>
              <a:t>-</a:t>
            </a:r>
            <a:r>
              <a:rPr lang="ru-RU" sz="3200" b="1" dirty="0">
                <a:solidFill>
                  <a:srgbClr val="FF00FF"/>
                </a:solidFill>
                <a:latin typeface="Comic Sans MS" pitchFamily="66" charset="0"/>
              </a:rPr>
              <a:t> </a:t>
            </a:r>
            <a:r>
              <a:rPr lang="ru-RU" sz="3200" b="1" dirty="0">
                <a:solidFill>
                  <a:srgbClr val="FF00FF"/>
                </a:solidFill>
                <a:latin typeface="Comic Sans MS" pitchFamily="66" charset="0"/>
                <a:hlinkClick r:id="rId5" action="ppaction://hlinksldjump"/>
              </a:rPr>
              <a:t>по длине стороны</a:t>
            </a:r>
            <a:endParaRPr lang="ru-RU" sz="3200" b="1" dirty="0">
              <a:solidFill>
                <a:srgbClr val="FF00FF"/>
              </a:solidFill>
              <a:latin typeface="Comic Sans MS" pitchFamily="66" charset="0"/>
            </a:endParaRPr>
          </a:p>
          <a:p>
            <a:r>
              <a:rPr lang="ru-RU" sz="3200" b="1" dirty="0" smtClean="0">
                <a:latin typeface="Comic Sans MS" pitchFamily="66" charset="0"/>
              </a:rPr>
              <a:t>    </a:t>
            </a:r>
            <a:r>
              <a:rPr lang="ru-RU" sz="3200" b="1" dirty="0" smtClean="0"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Comic Sans MS" pitchFamily="66" charset="0"/>
                <a:hlinkClick r:id="rId6" action="ppaction://hlinksldjump"/>
              </a:rPr>
              <a:t>Равнобедренный </a:t>
            </a:r>
            <a:r>
              <a:rPr lang="ru-RU" sz="3200" b="1" dirty="0">
                <a:solidFill>
                  <a:srgbClr val="0000FF"/>
                </a:solidFill>
                <a:latin typeface="Comic Sans MS" pitchFamily="66" charset="0"/>
                <a:hlinkClick r:id="rId6" action="ppaction://hlinksldjump"/>
              </a:rPr>
              <a:t>треугольник</a:t>
            </a:r>
            <a:endParaRPr lang="ru-RU" sz="3200" b="1" dirty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ru-RU" sz="3200" b="1" dirty="0" smtClean="0">
                <a:solidFill>
                  <a:srgbClr val="0000FF"/>
                </a:solidFill>
                <a:latin typeface="Comic Sans MS" pitchFamily="66" charset="0"/>
              </a:rPr>
              <a:t>    </a:t>
            </a:r>
            <a:r>
              <a:rPr lang="ru-RU" sz="32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Comic Sans MS" pitchFamily="66" charset="0"/>
                <a:hlinkClick r:id="rId7" action="ppaction://hlinksldjump"/>
              </a:rPr>
              <a:t>Прямоугольный </a:t>
            </a:r>
            <a:r>
              <a:rPr lang="ru-RU" sz="3200" b="1" dirty="0">
                <a:solidFill>
                  <a:srgbClr val="0000FF"/>
                </a:solidFill>
                <a:latin typeface="Comic Sans MS" pitchFamily="66" charset="0"/>
                <a:hlinkClick r:id="rId7" action="ppaction://hlinksldjump"/>
              </a:rPr>
              <a:t>треугольник</a:t>
            </a:r>
            <a:endParaRPr lang="ru-RU" sz="3200" b="1" dirty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ru-RU" dirty="0"/>
              <a:t> </a:t>
            </a:r>
          </a:p>
        </p:txBody>
      </p:sp>
      <p:sp>
        <p:nvSpPr>
          <p:cNvPr id="5" name="Нашивка 4">
            <a:hlinkClick r:id="" action="ppaction://hlinkshowjump?jump=nextslide"/>
          </p:cNvPr>
          <p:cNvSpPr/>
          <p:nvPr/>
        </p:nvSpPr>
        <p:spPr>
          <a:xfrm>
            <a:off x="8532440" y="6559492"/>
            <a:ext cx="253922" cy="178165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2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ut/>
      </p:transition>
    </mc:Choice>
    <mc:Fallback xmlns=""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0412" y="1457819"/>
            <a:ext cx="3972605" cy="3641943"/>
            <a:chOff x="90412" y="1457819"/>
            <a:chExt cx="3972605" cy="3641943"/>
          </a:xfrm>
        </p:grpSpPr>
        <p:sp>
          <p:nvSpPr>
            <p:cNvPr id="2" name="Равнобедренный треугольник 1"/>
            <p:cNvSpPr/>
            <p:nvPr/>
          </p:nvSpPr>
          <p:spPr>
            <a:xfrm>
              <a:off x="382280" y="1855815"/>
              <a:ext cx="3384376" cy="3096344"/>
            </a:xfrm>
            <a:prstGeom prst="triangle">
              <a:avLst>
                <a:gd name="adj" fmla="val 28984"/>
              </a:avLst>
            </a:prstGeom>
            <a:solidFill>
              <a:srgbClr val="00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79262" y="1457819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/>
                <a:t>А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0412" y="4623519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В</a:t>
              </a:r>
              <a:endParaRPr lang="ru-RU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14845" y="4638097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С</a:t>
              </a:r>
              <a:endParaRPr lang="ru-RU" sz="2400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142279" y="1608925"/>
            <a:ext cx="6490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А, В, С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– вершины треугольника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458" y="688378"/>
            <a:ext cx="18053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∆ </a:t>
            </a:r>
            <a:r>
              <a:rPr lang="ru-RU" sz="4400" b="1" dirty="0" smtClean="0">
                <a:solidFill>
                  <a:srgbClr val="0070C0"/>
                </a:solidFill>
                <a:latin typeface="Comic Sans MS" pitchFamily="66" charset="0"/>
              </a:rPr>
              <a:t>АВС</a:t>
            </a:r>
            <a:endParaRPr lang="ru-RU" sz="4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9164" y="2351373"/>
            <a:ext cx="6894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FF"/>
                </a:solidFill>
                <a:latin typeface="Comic Sans MS" pitchFamily="66" charset="0"/>
              </a:rPr>
              <a:t>АВ,АС,ВС </a:t>
            </a:r>
            <a:r>
              <a:rPr lang="ru-RU" sz="2800" b="1" dirty="0" smtClean="0">
                <a:solidFill>
                  <a:srgbClr val="FF00FF"/>
                </a:solidFill>
                <a:latin typeface="Comic Sans MS" pitchFamily="66" charset="0"/>
              </a:rPr>
              <a:t>– стороны треугольника</a:t>
            </a:r>
            <a:endParaRPr lang="ru-RU" sz="2800" b="1" dirty="0">
              <a:solidFill>
                <a:srgbClr val="FF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843808" y="3009167"/>
                <a:ext cx="6242415" cy="633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6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ru-RU" sz="36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𝐀</m:t>
                    </m:r>
                    <m:r>
                      <a:rPr lang="ru-RU" sz="36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, ∠</m:t>
                    </m:r>
                    <m:r>
                      <a:rPr lang="ru-RU" sz="36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𝐁</m:t>
                    </m:r>
                    <m:r>
                      <a:rPr lang="ru-RU" sz="36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, ∠</m:t>
                    </m:r>
                    <m:r>
                      <a:rPr lang="ru-RU" sz="36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𝐂</m:t>
                    </m:r>
                    <m:r>
                      <a:rPr lang="ru-RU" sz="36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sz="2800" b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– углы треугольника</a:t>
                </a:r>
                <a:endParaRPr lang="ru-RU" sz="2800" b="1" dirty="0">
                  <a:solidFill>
                    <a:srgbClr val="7030A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009167"/>
                <a:ext cx="6242415" cy="633571"/>
              </a:xfrm>
              <a:prstGeom prst="rect">
                <a:avLst/>
              </a:prstGeom>
              <a:blipFill rotWithShape="1">
                <a:blip r:embed="rId2"/>
                <a:stretch>
                  <a:fillRect r="-781" b="-240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426697" y="5229200"/>
            <a:ext cx="5293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Р</a:t>
            </a:r>
            <a:r>
              <a:rPr lang="ru-RU" sz="4400" b="1" dirty="0" smtClean="0">
                <a:latin typeface="Comic Sans MS" pitchFamily="66" charset="0"/>
              </a:rPr>
              <a:t> = АВ + АС + ВС</a:t>
            </a:r>
            <a:endParaRPr lang="ru-RU" sz="44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2289" y="149769"/>
            <a:ext cx="52677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33CC"/>
                </a:solidFill>
                <a:latin typeface="Comic Sans MS" pitchFamily="66" charset="0"/>
              </a:rPr>
              <a:t>ТРЕУГОЛЬНИК</a:t>
            </a:r>
            <a:endParaRPr lang="ru-RU" sz="54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6" name="Нашивка 15">
            <a:hlinkClick r:id="" action="ppaction://hlinkshowjump?jump=nextslide"/>
          </p:cNvPr>
          <p:cNvSpPr/>
          <p:nvPr/>
        </p:nvSpPr>
        <p:spPr>
          <a:xfrm>
            <a:off x="8532440" y="6559492"/>
            <a:ext cx="253922" cy="178165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Picture 1" descr="C:\Users\Марина\Desktop\beos_hom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93" y="6433285"/>
            <a:ext cx="251619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62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ut/>
      </p:transition>
    </mc:Choice>
    <mc:Fallback xmlns="">
      <p:transition advClick="0" advTm="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030758" y="1268760"/>
            <a:ext cx="3757266" cy="4519576"/>
            <a:chOff x="1030758" y="1268760"/>
            <a:chExt cx="3757266" cy="4519576"/>
          </a:xfrm>
        </p:grpSpPr>
        <p:sp>
          <p:nvSpPr>
            <p:cNvPr id="2" name="Равнобедренный треугольник 1"/>
            <p:cNvSpPr/>
            <p:nvPr/>
          </p:nvSpPr>
          <p:spPr>
            <a:xfrm>
              <a:off x="1043608" y="1268760"/>
              <a:ext cx="3744416" cy="4032448"/>
            </a:xfrm>
            <a:prstGeom prst="triangle">
              <a:avLst>
                <a:gd name="adj" fmla="val 26786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446541" y="2761764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Cambria Math"/>
                  <a:ea typeface="Cambria Math"/>
                </a:rPr>
                <a:t>𝑏</a:t>
              </a:r>
              <a:endParaRPr lang="ru-RU" sz="28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30758" y="2901922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Cambria Math"/>
                  <a:ea typeface="Cambria Math"/>
                </a:rPr>
                <a:t>𝑎</a:t>
              </a:r>
              <a:endParaRPr lang="ru-RU" sz="28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63025" y="5265116"/>
              <a:ext cx="346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Cambria Math"/>
                  <a:ea typeface="Cambria Math"/>
                </a:rPr>
                <a:t>𝑐</a:t>
              </a:r>
              <a:endParaRPr lang="ru-RU" sz="28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779912" y="1412776"/>
            <a:ext cx="51812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FF"/>
                </a:solidFill>
                <a:latin typeface="Comic Sans MS" pitchFamily="66" charset="0"/>
              </a:rPr>
              <a:t>Р = </a:t>
            </a:r>
            <a:r>
              <a:rPr lang="ru-RU" sz="6000" b="1" dirty="0" smtClean="0">
                <a:solidFill>
                  <a:srgbClr val="FF00FF"/>
                </a:solidFill>
                <a:latin typeface="Comic Sans MS" pitchFamily="66" charset="0"/>
                <a:ea typeface="Cambria Math"/>
              </a:rPr>
              <a:t>𝑎 + 𝑏 + 𝑐</a:t>
            </a:r>
            <a:endParaRPr lang="ru-RU" sz="6000" b="1" dirty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6331" y="2428439"/>
            <a:ext cx="23054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Comic Sans MS" pitchFamily="66" charset="0"/>
                <a:ea typeface="Cambria Math"/>
              </a:rPr>
              <a:t>𝑎</a:t>
            </a:r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  <a:ea typeface="Cambria Math"/>
              </a:rPr>
              <a:t> = 3 см</a:t>
            </a:r>
          </a:p>
          <a:p>
            <a:r>
              <a:rPr lang="ru-RU" sz="5400" b="1" dirty="0" smtClean="0">
                <a:solidFill>
                  <a:srgbClr val="0070C0"/>
                </a:solidFill>
                <a:latin typeface="Comic Sans MS" pitchFamily="66" charset="0"/>
                <a:ea typeface="Cambria Math"/>
              </a:rPr>
              <a:t>𝑏</a:t>
            </a:r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  <a:ea typeface="Cambria Math"/>
              </a:rPr>
              <a:t> = 5 см</a:t>
            </a:r>
          </a:p>
          <a:p>
            <a:r>
              <a:rPr lang="ru-RU" sz="5400" b="1" dirty="0" smtClean="0">
                <a:solidFill>
                  <a:srgbClr val="0070C0"/>
                </a:solidFill>
                <a:latin typeface="Comic Sans MS" pitchFamily="66" charset="0"/>
                <a:ea typeface="Cambria Math"/>
              </a:rPr>
              <a:t>𝑐</a:t>
            </a:r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  <a:ea typeface="Cambria Math"/>
              </a:rPr>
              <a:t> = 4 см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5558965"/>
            <a:ext cx="39661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latin typeface="Comic Sans MS" pitchFamily="66" charset="0"/>
              </a:rPr>
              <a:t>Р = 12 см</a:t>
            </a:r>
            <a:endParaRPr lang="ru-RU" sz="6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404664"/>
            <a:ext cx="6308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Периметр треугольника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Нашивка 13">
            <a:hlinkClick r:id="" action="ppaction://hlinkshowjump?jump=nextslide"/>
          </p:cNvPr>
          <p:cNvSpPr/>
          <p:nvPr/>
        </p:nvSpPr>
        <p:spPr>
          <a:xfrm>
            <a:off x="8532440" y="6559492"/>
            <a:ext cx="253922" cy="178165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Picture 1" descr="C:\Users\Марина\Desktop\beos_hom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93" y="6433285"/>
            <a:ext cx="251619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4012" y="6482442"/>
            <a:ext cx="300882" cy="20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38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ut/>
      </p:transition>
    </mc:Choice>
    <mc:Fallback xmlns="">
      <p:transition advClick="0" advTm="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1259632" y="37346"/>
            <a:ext cx="6752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Comic Sans MS" pitchFamily="66" charset="0"/>
              </a:rPr>
              <a:t>Какой треугольник лишний?</a:t>
            </a:r>
            <a:endParaRPr lang="ru-RU" sz="36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1259632" y="1196752"/>
            <a:ext cx="1440160" cy="2952328"/>
          </a:xfrm>
          <a:prstGeom prst="triangle">
            <a:avLst>
              <a:gd name="adj" fmla="val 17862"/>
            </a:avLst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298348" y="1196752"/>
            <a:ext cx="2577908" cy="187220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614748" y="4437112"/>
            <a:ext cx="4248472" cy="1224136"/>
          </a:xfrm>
          <a:prstGeom prst="triangl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876256" y="1340768"/>
            <a:ext cx="1800200" cy="2736304"/>
          </a:xfrm>
          <a:prstGeom prst="triangle">
            <a:avLst>
              <a:gd name="adj" fmla="val 763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pozdrawlandiya.ru/_ph/491/2/23084543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34705"/>
            <a:ext cx="18764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ашивка 10">
            <a:hlinkClick r:id="" action="ppaction://hlinkshowjump?jump=nextslide"/>
          </p:cNvPr>
          <p:cNvSpPr/>
          <p:nvPr/>
        </p:nvSpPr>
        <p:spPr>
          <a:xfrm>
            <a:off x="8532440" y="6559492"/>
            <a:ext cx="253922" cy="178165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Picture 1" descr="C:\Users\Марина\Desktop\beos_hom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393" y="6433285"/>
            <a:ext cx="251619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40863" y="260648"/>
            <a:ext cx="7196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FF00FF"/>
                </a:solidFill>
              </a:rPr>
              <a:t>Остроугольные треугольники</a:t>
            </a:r>
          </a:p>
        </p:txBody>
      </p:sp>
      <p:pic>
        <p:nvPicPr>
          <p:cNvPr id="14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4012" y="6482442"/>
            <a:ext cx="300882" cy="20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56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ut/>
      </p:transition>
    </mc:Choice>
    <mc:Fallback xmlns="">
      <p:transition advClick="0" advTm="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5" grpId="0"/>
      <p:bldP spid="2" grpId="0" animBg="1"/>
      <p:bldP spid="4" grpId="0" animBg="1"/>
      <p:bldP spid="5" grpId="0" animBg="1"/>
      <p:bldP spid="7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7903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0000FF"/>
                </a:solidFill>
                <a:latin typeface="Comic Sans MS" pitchFamily="66" charset="0"/>
              </a:rPr>
              <a:t>Какой треугольник лишний?</a:t>
            </a:r>
          </a:p>
        </p:txBody>
      </p:sp>
      <p:sp>
        <p:nvSpPr>
          <p:cNvPr id="7" name="Равнобедренный треугольник 6"/>
          <p:cNvSpPr/>
          <p:nvPr/>
        </p:nvSpPr>
        <p:spPr>
          <a:xfrm rot="19065134">
            <a:off x="539552" y="1412776"/>
            <a:ext cx="3816424" cy="108012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627784" y="1268760"/>
            <a:ext cx="5904656" cy="1944216"/>
          </a:xfrm>
          <a:prstGeom prst="triangle">
            <a:avLst>
              <a:gd name="adj" fmla="val 6897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0201916">
            <a:off x="672118" y="4365104"/>
            <a:ext cx="5484058" cy="648072"/>
          </a:xfrm>
          <a:prstGeom prst="triangl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876256" y="3649685"/>
            <a:ext cx="1872208" cy="2341960"/>
          </a:xfrm>
          <a:prstGeom prst="triangle">
            <a:avLst>
              <a:gd name="adj" fmla="val 2105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 descr="http://pozdrawlandiya.ru/_ph/491/2/23084543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015" y="4106290"/>
            <a:ext cx="18764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6492"/>
            <a:ext cx="63706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Нашивка 15">
            <a:hlinkClick r:id="" action="ppaction://hlinkshowjump?jump=nextslide"/>
          </p:cNvPr>
          <p:cNvSpPr/>
          <p:nvPr/>
        </p:nvSpPr>
        <p:spPr>
          <a:xfrm>
            <a:off x="8532440" y="6559492"/>
            <a:ext cx="253922" cy="178165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Picture 1" descr="C:\Users\Марина\Desktop\beos_hom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2393" y="6433285"/>
            <a:ext cx="251619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4012" y="6482442"/>
            <a:ext cx="300882" cy="20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60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ut/>
      </p:transition>
    </mc:Choice>
    <mc:Fallback xmlns="">
      <p:transition advClick="0" advTm="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0402" y="188640"/>
            <a:ext cx="7196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0000FF"/>
                </a:solidFill>
                <a:latin typeface="Comic Sans MS" pitchFamily="66" charset="0"/>
              </a:rPr>
              <a:t>Какой треугольник лишний?</a:t>
            </a:r>
          </a:p>
        </p:txBody>
      </p:sp>
      <p:sp>
        <p:nvSpPr>
          <p:cNvPr id="3" name="Прямоугольный треугольник 2"/>
          <p:cNvSpPr/>
          <p:nvPr/>
        </p:nvSpPr>
        <p:spPr>
          <a:xfrm>
            <a:off x="899592" y="1268760"/>
            <a:ext cx="2448272" cy="2592288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5400000">
            <a:off x="5076056" y="1484784"/>
            <a:ext cx="1368152" cy="2736304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flipH="1">
            <a:off x="6444208" y="3537012"/>
            <a:ext cx="1728192" cy="2808312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115616" y="4509120"/>
            <a:ext cx="1944216" cy="2016224"/>
          </a:xfrm>
          <a:prstGeom prst="triangl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pozdrawlandiya.ru/_ph/491/2/23084543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515" y="5096594"/>
            <a:ext cx="18764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6784975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Нашивка 12">
            <a:hlinkClick r:id="" action="ppaction://hlinkshowjump?jump=nextslide"/>
          </p:cNvPr>
          <p:cNvSpPr/>
          <p:nvPr/>
        </p:nvSpPr>
        <p:spPr>
          <a:xfrm>
            <a:off x="8532440" y="6559492"/>
            <a:ext cx="253922" cy="178165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1" descr="C:\Users\Марина\Desktop\beos_hom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2393" y="6433285"/>
            <a:ext cx="251619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4012" y="6482442"/>
            <a:ext cx="300882" cy="20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09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ut/>
      </p:transition>
    </mc:Choice>
    <mc:Fallback xmlns="">
      <p:transition advClick="0" advTm="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ый треугольник 1"/>
          <p:cNvSpPr/>
          <p:nvPr/>
        </p:nvSpPr>
        <p:spPr>
          <a:xfrm>
            <a:off x="1331640" y="1412776"/>
            <a:ext cx="7128792" cy="3456384"/>
          </a:xfrm>
          <a:prstGeom prst="rtTriangle">
            <a:avLst/>
          </a:prstGeom>
          <a:solidFill>
            <a:srgbClr val="00B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35696" y="476672"/>
            <a:ext cx="6856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FF"/>
                </a:solidFill>
                <a:latin typeface="Comic Sans MS" pitchFamily="66" charset="0"/>
              </a:rPr>
              <a:t>Прямоугольный треугольник</a:t>
            </a:r>
            <a:endParaRPr lang="ru-RU" sz="3600" b="1" dirty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517051">
            <a:off x="2781994" y="2063251"/>
            <a:ext cx="2582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>гипотенуза</a:t>
            </a:r>
            <a:endParaRPr lang="ru-RU" sz="28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481230"/>
            <a:ext cx="677108" cy="11390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катет</a:t>
            </a:r>
            <a:endParaRPr lang="ru-RU" sz="3200" b="1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4962" y="4878619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катет</a:t>
            </a:r>
            <a:endParaRPr lang="ru-RU" sz="3200" b="1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4437112"/>
            <a:ext cx="432048" cy="441507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ашивка 10">
            <a:hlinkClick r:id="" action="ppaction://hlinkshowjump?jump=nextslide"/>
          </p:cNvPr>
          <p:cNvSpPr/>
          <p:nvPr/>
        </p:nvSpPr>
        <p:spPr>
          <a:xfrm>
            <a:off x="8532440" y="6559492"/>
            <a:ext cx="253922" cy="178165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1" descr="C:\Users\Марина\Desktop\beos_hom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93" y="6433285"/>
            <a:ext cx="251619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4012" y="6482442"/>
            <a:ext cx="300882" cy="20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89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cut/>
      </p:transition>
    </mc:Choice>
    <mc:Fallback xmlns="">
      <p:transition advClick="0" advTm="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</TotalTime>
  <Words>257</Words>
  <Application>Microsoft Office PowerPoint</Application>
  <PresentationFormat>Экран (4:3)</PresentationFormat>
  <Paragraphs>95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Треугольники             5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треугольников</dc:title>
  <dc:creator>User</dc:creator>
  <cp:lastModifiedBy>User</cp:lastModifiedBy>
  <cp:revision>61</cp:revision>
  <dcterms:created xsi:type="dcterms:W3CDTF">2011-11-28T16:15:48Z</dcterms:created>
  <dcterms:modified xsi:type="dcterms:W3CDTF">2014-11-23T09:03:04Z</dcterms:modified>
</cp:coreProperties>
</file>